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8" r:id="rId2"/>
    <p:sldId id="257" r:id="rId3"/>
    <p:sldId id="266" r:id="rId4"/>
    <p:sldId id="267" r:id="rId5"/>
    <p:sldId id="337" r:id="rId6"/>
    <p:sldId id="285" r:id="rId7"/>
    <p:sldId id="338" r:id="rId8"/>
    <p:sldId id="339" r:id="rId9"/>
    <p:sldId id="340" r:id="rId10"/>
    <p:sldId id="341" r:id="rId11"/>
    <p:sldId id="342" r:id="rId12"/>
    <p:sldId id="34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30"/>
    <p:restoredTop sz="81454"/>
  </p:normalViewPr>
  <p:slideViewPr>
    <p:cSldViewPr snapToGrid="0" snapToObjects="1">
      <p:cViewPr varScale="1">
        <p:scale>
          <a:sx n="84" d="100"/>
          <a:sy n="84" d="100"/>
        </p:scale>
        <p:origin x="1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139DA-20F7-114A-8B80-0EFE902F055E}" type="datetimeFigureOut">
              <a:rPr lang="en-US" smtClean="0"/>
              <a:t>7/15/20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9AA12-CD21-4B4A-ABC3-153B0AD75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90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9AA12-CD21-4B4A-ABC3-153B0AD759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83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9AA12-CD21-4B4A-ABC3-153B0AD759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38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6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5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7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9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2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0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9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5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4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3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51814-8612-8848-BF35-9C656E495B3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6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3002" y="1999615"/>
            <a:ext cx="6858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/>
            <a:r>
              <a:rPr lang="en-US" sz="6600" dirty="0" err="1"/>
              <a:t>Leetcode</a:t>
            </a:r>
            <a:br>
              <a:rPr lang="en-US" sz="6600" dirty="0"/>
            </a:br>
            <a:r>
              <a:rPr lang="en-US" sz="6600" dirty="0"/>
              <a:t>Heap</a:t>
            </a:r>
            <a:endParaRPr lang="en-US" sz="6300" kern="1200" spc="-1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53570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E859-689E-5B4C-B079-C0F07B632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1A9D4-3503-D742-8943-03A89E52E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直接調用 </a:t>
            </a:r>
            <a:r>
              <a:rPr lang="en-US" dirty="0"/>
              <a:t>python </a:t>
            </a:r>
            <a:r>
              <a:rPr lang="en-US" dirty="0" err="1"/>
              <a:t>heapq</a:t>
            </a:r>
            <a:r>
              <a:rPr lang="en-US" dirty="0"/>
              <a:t>， </a:t>
            </a:r>
            <a:r>
              <a:rPr lang="zh-TW" altLang="en-US" dirty="0"/>
              <a:t>保持</a:t>
            </a:r>
            <a:r>
              <a:rPr lang="en-US" dirty="0"/>
              <a:t>size k， </a:t>
            </a:r>
            <a:r>
              <a:rPr lang="zh-TW" altLang="en-US" dirty="0"/>
              <a:t>然後</a:t>
            </a:r>
            <a:r>
              <a:rPr lang="en-US" dirty="0"/>
              <a:t>loop thru </a:t>
            </a:r>
            <a:r>
              <a:rPr lang="en-US" dirty="0" err="1"/>
              <a:t>nums</a:t>
            </a:r>
            <a:r>
              <a:rPr lang="en-US" dirty="0"/>
              <a:t> array，</a:t>
            </a:r>
            <a:r>
              <a:rPr lang="zh-TW" altLang="en-US" dirty="0"/>
              <a:t>最後直接 </a:t>
            </a:r>
            <a:r>
              <a:rPr lang="en-US" dirty="0"/>
              <a:t>heap pop </a:t>
            </a:r>
            <a:r>
              <a:rPr lang="zh-TW" altLang="en-US" dirty="0"/>
              <a:t>就是結果。</a:t>
            </a:r>
          </a:p>
          <a:p>
            <a:r>
              <a:rPr lang="zh-TW" altLang="en-US" dirty="0"/>
              <a:t>因為，</a:t>
            </a:r>
            <a:r>
              <a:rPr lang="en-US" dirty="0"/>
              <a:t>python </a:t>
            </a:r>
            <a:r>
              <a:rPr lang="zh-TW" altLang="en-US" dirty="0"/>
              <a:t>的</a:t>
            </a:r>
            <a:r>
              <a:rPr lang="en-US" dirty="0" err="1"/>
              <a:t>heapq</a:t>
            </a:r>
            <a:r>
              <a:rPr lang="en-US" dirty="0"/>
              <a:t> </a:t>
            </a:r>
            <a:r>
              <a:rPr lang="zh-TW" altLang="en-US" dirty="0"/>
              <a:t>是 </a:t>
            </a:r>
            <a:r>
              <a:rPr lang="en-US" dirty="0"/>
              <a:t>min heap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Link: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SJChang</a:t>
            </a:r>
            <a:r>
              <a:rPr lang="en-US" dirty="0"/>
              <a:t>/</a:t>
            </a:r>
            <a:r>
              <a:rPr lang="en-US" dirty="0" err="1"/>
              <a:t>leetcode</a:t>
            </a:r>
            <a:r>
              <a:rPr lang="en-US" dirty="0"/>
              <a:t>/blob/master/</a:t>
            </a:r>
            <a:r>
              <a:rPr lang="en-US" dirty="0" err="1"/>
              <a:t>code_heap</a:t>
            </a:r>
            <a:r>
              <a:rPr lang="en-US" dirty="0"/>
              <a:t>/215.%20Kth%20Largest%20Element%20in%20an%20Array.py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Ref: https://phu02.gitbooks.io/</a:t>
            </a:r>
            <a:r>
              <a:rPr lang="en-US" sz="1200" dirty="0" err="1"/>
              <a:t>leetcode</a:t>
            </a:r>
            <a:r>
              <a:rPr lang="en-US" sz="1200" dirty="0"/>
              <a:t>-solutions/kth-largest-element-in-an-</a:t>
            </a:r>
            <a:r>
              <a:rPr lang="en-US" sz="1200" dirty="0" err="1"/>
              <a:t>array.html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52118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AF14-3D9A-3044-A70C-1EE5603BF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347. Top K Frequent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E1029-3F59-3B40-9522-73FE2A23B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non-empty array of integers, return the k most frequent elements.</a:t>
            </a:r>
          </a:p>
          <a:p>
            <a:endParaRPr lang="en-US" dirty="0"/>
          </a:p>
          <a:p>
            <a:r>
              <a:rPr lang="en-US" dirty="0"/>
              <a:t>For example,</a:t>
            </a:r>
          </a:p>
          <a:p>
            <a:r>
              <a:rPr lang="en-US" dirty="0"/>
              <a:t>Given[1,1,1,2,2,3]and k = 2, return[1,2].</a:t>
            </a:r>
          </a:p>
        </p:txBody>
      </p:sp>
    </p:spTree>
    <p:extLst>
      <p:ext uri="{BB962C8B-B14F-4D97-AF65-F5344CB8AC3E}">
        <p14:creationId xmlns:p14="http://schemas.microsoft.com/office/powerpoint/2010/main" val="3849415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E859-689E-5B4C-B079-C0F07B632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1A9D4-3503-D742-8943-03A89E52E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把</a:t>
            </a:r>
            <a:r>
              <a:rPr lang="en-US" altLang="zh-TW" dirty="0"/>
              <a:t>array</a:t>
            </a:r>
            <a:r>
              <a:rPr lang="zh-CN" altLang="en-US" dirty="0"/>
              <a:t>裡面的值記錄到</a:t>
            </a:r>
            <a:r>
              <a:rPr lang="en-US" altLang="zh-CN" dirty="0" err="1"/>
              <a:t>heapmap</a:t>
            </a:r>
            <a:r>
              <a:rPr lang="zh-CN" altLang="en-US" dirty="0"/>
              <a:t>裡面，利用</a:t>
            </a:r>
            <a:r>
              <a:rPr lang="en-US" altLang="zh-CN" dirty="0" err="1"/>
              <a:t>truple</a:t>
            </a:r>
            <a:r>
              <a:rPr lang="zh-CN" altLang="en-US" dirty="0"/>
              <a:t>，依序</a:t>
            </a:r>
            <a:r>
              <a:rPr lang="en-US" dirty="0"/>
              <a:t> (value, key)</a:t>
            </a:r>
            <a:r>
              <a:rPr lang="zh-CN" altLang="en-US" dirty="0"/>
              <a:t>的方式紀錄，返回</a:t>
            </a:r>
            <a:r>
              <a:rPr lang="en-US" altLang="zh-CN" dirty="0" err="1"/>
              <a:t>heapmap</a:t>
            </a:r>
            <a:r>
              <a:rPr lang="zh-CN" altLang="en-US" dirty="0"/>
              <a:t>的</a:t>
            </a:r>
            <a:r>
              <a:rPr lang="en-US" altLang="zh-CN" dirty="0"/>
              <a:t>key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Link: https://github.com/SJChang/leetcode/blob/master/code_heap/347.%20Top%20K%20Frequent%20Elements.py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Ref: https://phu02.gitbooks.io/</a:t>
            </a:r>
            <a:r>
              <a:rPr lang="en-US" sz="1200" dirty="0" err="1"/>
              <a:t>leetcode</a:t>
            </a:r>
            <a:r>
              <a:rPr lang="en-US" sz="1200" dirty="0"/>
              <a:t>-solutions/kth-largest-element-in-an-</a:t>
            </a:r>
            <a:r>
              <a:rPr lang="en-US" sz="1200" dirty="0" err="1"/>
              <a:t>array.html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8257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/>
              <a:t>大綱</a:t>
            </a:r>
            <a:endParaRPr sz="40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9F45E-31D3-2045-8A60-3624136B5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2260" indent="-289560">
              <a:lnSpc>
                <a:spcPct val="100000"/>
              </a:lnSpc>
              <a:spcBef>
                <a:spcPts val="1060"/>
              </a:spcBef>
              <a:buFont typeface="Times New Roman"/>
              <a:buChar char="●"/>
              <a:tabLst>
                <a:tab pos="302260" algn="l"/>
              </a:tabLst>
            </a:pPr>
            <a:r>
              <a:rPr lang="zh-TW" altLang="en-US" spc="5" dirty="0">
                <a:latin typeface="Microsoft JhengHei"/>
                <a:cs typeface="Microsoft JhengHei"/>
              </a:rPr>
              <a:t>資料結構簡介</a:t>
            </a:r>
            <a:endParaRPr lang="en-US" altLang="zh-TW" spc="5" dirty="0">
              <a:latin typeface="Microsoft JhengHei"/>
              <a:cs typeface="Microsoft JhengHei"/>
            </a:endParaRPr>
          </a:p>
          <a:p>
            <a:pPr marL="302260" indent="-289560">
              <a:lnSpc>
                <a:spcPct val="100000"/>
              </a:lnSpc>
              <a:spcBef>
                <a:spcPts val="1060"/>
              </a:spcBef>
              <a:buFont typeface="Times New Roman"/>
              <a:buChar char="●"/>
              <a:tabLst>
                <a:tab pos="302260" algn="l"/>
              </a:tabLst>
            </a:pPr>
            <a:r>
              <a:rPr lang="zh-TW" altLang="en-US" dirty="0"/>
              <a:t>佇列</a:t>
            </a:r>
            <a:r>
              <a:rPr lang="zh-TW" altLang="en-US" spc="5" dirty="0">
                <a:latin typeface="Microsoft JhengHei"/>
                <a:cs typeface="Microsoft JhengHei"/>
              </a:rPr>
              <a:t>簡介</a:t>
            </a:r>
            <a:endParaRPr lang="zh-TW" altLang="en-US" dirty="0">
              <a:latin typeface="Microsoft JhengHei"/>
              <a:cs typeface="Microsoft JhengHei"/>
            </a:endParaRPr>
          </a:p>
          <a:p>
            <a:pPr marL="302260" indent="-289560">
              <a:lnSpc>
                <a:spcPct val="100000"/>
              </a:lnSpc>
              <a:spcBef>
                <a:spcPts val="1080"/>
              </a:spcBef>
              <a:buFont typeface="Times New Roman"/>
              <a:buChar char="●"/>
              <a:tabLst>
                <a:tab pos="302260" algn="l"/>
              </a:tabLst>
            </a:pPr>
            <a:r>
              <a:rPr lang="zh-TW" altLang="en-US" spc="5" dirty="0">
                <a:latin typeface="Microsoft JhengHei"/>
                <a:cs typeface="Microsoft JhengHei"/>
              </a:rPr>
              <a:t>題目示例</a:t>
            </a:r>
            <a:endParaRPr lang="zh-TW" altLang="en-US" dirty="0">
              <a:latin typeface="Microsoft JhengHei"/>
              <a:cs typeface="Microsoft JhengHei"/>
            </a:endParaRPr>
          </a:p>
          <a:p>
            <a:pPr marL="12700" indent="0">
              <a:lnSpc>
                <a:spcPct val="100000"/>
              </a:lnSpc>
              <a:spcBef>
                <a:spcPts val="1085"/>
              </a:spcBef>
              <a:buNone/>
              <a:tabLst>
                <a:tab pos="302260" algn="l"/>
              </a:tabLst>
            </a:pPr>
            <a:endParaRPr lang="zh-TW" altLang="en-US" dirty="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85"/>
              </a:spcBef>
            </a:pPr>
            <a:r>
              <a:rPr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53669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94459-D8B3-4C4D-B26C-33A40DC4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5" dirty="0">
                <a:latin typeface="Microsoft JhengHei"/>
                <a:cs typeface="Microsoft JhengHei"/>
              </a:rPr>
              <a:t>資料結構簡介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B5B64-C1E1-254C-AA22-A2A39A966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在電腦科學中，資料結構（</a:t>
            </a:r>
            <a:r>
              <a:rPr lang="en-US" dirty="0"/>
              <a:t>data structure）</a:t>
            </a:r>
            <a:r>
              <a:rPr lang="zh-TW" altLang="en-US" dirty="0"/>
              <a:t>是電腦中儲存、組織資料的方式。大多數資料結構都由數列、記錄、可辨識聯合、參照等基本類型構成。</a:t>
            </a:r>
            <a:endParaRPr lang="en-US" altLang="zh-TW" dirty="0"/>
          </a:p>
          <a:p>
            <a:r>
              <a:rPr lang="zh-TW" altLang="en-US" dirty="0"/>
              <a:t>常見的資料結構</a:t>
            </a:r>
          </a:p>
          <a:p>
            <a:pPr lvl="1"/>
            <a:r>
              <a:rPr lang="zh-TW" altLang="en-US" dirty="0"/>
              <a:t>堆疊（</a:t>
            </a:r>
            <a:r>
              <a:rPr lang="en-US" dirty="0"/>
              <a:t>Stack）</a:t>
            </a:r>
          </a:p>
          <a:p>
            <a:pPr lvl="1"/>
            <a:r>
              <a:rPr lang="zh-TW" altLang="en-US" dirty="0"/>
              <a:t>佇列（</a:t>
            </a:r>
            <a:r>
              <a:rPr lang="en-US" dirty="0"/>
              <a:t>Queue）</a:t>
            </a:r>
          </a:p>
          <a:p>
            <a:pPr lvl="1"/>
            <a:r>
              <a:rPr lang="zh-TW" altLang="en-US" dirty="0"/>
              <a:t>陣列（</a:t>
            </a:r>
            <a:r>
              <a:rPr lang="en-US" dirty="0"/>
              <a:t>Array）</a:t>
            </a:r>
          </a:p>
          <a:p>
            <a:pPr lvl="1"/>
            <a:r>
              <a:rPr lang="zh-TW" altLang="en-US" dirty="0"/>
              <a:t>連結串列（</a:t>
            </a:r>
            <a:r>
              <a:rPr lang="en-US" dirty="0"/>
              <a:t>Linked List）</a:t>
            </a:r>
          </a:p>
          <a:p>
            <a:pPr lvl="1"/>
            <a:r>
              <a:rPr lang="zh-TW" altLang="en-US" dirty="0"/>
              <a:t>樹（</a:t>
            </a:r>
            <a:r>
              <a:rPr lang="en-US" dirty="0"/>
              <a:t>Tree）</a:t>
            </a:r>
          </a:p>
          <a:p>
            <a:pPr lvl="1"/>
            <a:r>
              <a:rPr lang="zh-TW" altLang="en-US" dirty="0"/>
              <a:t>圖（</a:t>
            </a:r>
            <a:r>
              <a:rPr lang="en-US" dirty="0"/>
              <a:t>Graph）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堆積（</a:t>
            </a:r>
            <a:r>
              <a:rPr lang="en-US" dirty="0">
                <a:solidFill>
                  <a:srgbClr val="FF0000"/>
                </a:solidFill>
              </a:rPr>
              <a:t>Heap）</a:t>
            </a:r>
          </a:p>
          <a:p>
            <a:pPr lvl="1"/>
            <a:r>
              <a:rPr lang="zh-TW" altLang="en-US" dirty="0"/>
              <a:t>雜湊表（</a:t>
            </a:r>
            <a:r>
              <a:rPr lang="en-US" dirty="0"/>
              <a:t>Hash table）</a:t>
            </a:r>
          </a:p>
        </p:txBody>
      </p:sp>
    </p:spTree>
    <p:extLst>
      <p:ext uri="{BB962C8B-B14F-4D97-AF65-F5344CB8AC3E}">
        <p14:creationId xmlns:p14="http://schemas.microsoft.com/office/powerpoint/2010/main" val="237994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175A-B5F9-F844-907F-F2D0011E6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5" dirty="0">
                <a:latin typeface="Microsoft JhengHei"/>
                <a:cs typeface="Microsoft JhengHei"/>
              </a:rPr>
              <a:t>堆疊</a:t>
            </a:r>
            <a:r>
              <a:rPr lang="zh-TW" altLang="en-US" spc="5" dirty="0">
                <a:latin typeface="Microsoft JhengHei"/>
                <a:cs typeface="Microsoft JhengHei"/>
              </a:rPr>
              <a:t>簡介</a:t>
            </a:r>
            <a:r>
              <a:rPr lang="en-US" altLang="zh-TW" spc="5" dirty="0">
                <a:latin typeface="Microsoft JhengHei"/>
                <a:cs typeface="Microsoft JhengHei"/>
              </a:rPr>
              <a:t>(1/2)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995D2-44A2-1041-B27F-C34F146D0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堆積 </a:t>
            </a:r>
            <a:r>
              <a:rPr lang="en-US" altLang="zh-TW" dirty="0"/>
              <a:t>(Heap)</a:t>
            </a:r>
            <a:r>
              <a:rPr lang="zh-TW" altLang="en-US" dirty="0"/>
              <a:t>，是一種特殊的完全二元樹，而堆疊不一樣，是完全不同的概念。</a:t>
            </a:r>
          </a:p>
          <a:p>
            <a:r>
              <a:rPr lang="zh-TW" altLang="en-US" dirty="0"/>
              <a:t>有分兩種，一種是最小堆積，另一種是最大堆積。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300" dirty="0"/>
              <a:t>Ref: https://</a:t>
            </a:r>
            <a:r>
              <a:rPr lang="en-US" sz="1300" dirty="0" err="1"/>
              <a:t>ithelp.ithome.com.tw</a:t>
            </a:r>
            <a:r>
              <a:rPr lang="en-US" sz="1300" dirty="0"/>
              <a:t>/articles/10206479</a:t>
            </a:r>
          </a:p>
        </p:txBody>
      </p:sp>
    </p:spTree>
    <p:extLst>
      <p:ext uri="{BB962C8B-B14F-4D97-AF65-F5344CB8AC3E}">
        <p14:creationId xmlns:p14="http://schemas.microsoft.com/office/powerpoint/2010/main" val="1855657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44F62-5C08-C64B-BE78-1BE875E3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5" dirty="0">
                <a:latin typeface="Microsoft JhengHei"/>
                <a:cs typeface="Microsoft JhengHei"/>
              </a:rPr>
              <a:t>堆積</a:t>
            </a:r>
            <a:r>
              <a:rPr lang="zh-TW" altLang="en-US" spc="5" dirty="0">
                <a:latin typeface="Microsoft JhengHei"/>
                <a:cs typeface="Microsoft JhengHei"/>
              </a:rPr>
              <a:t>簡介</a:t>
            </a:r>
            <a:r>
              <a:rPr lang="en-US" altLang="zh-TW" spc="5" dirty="0">
                <a:latin typeface="Microsoft JhengHei"/>
                <a:cs typeface="Microsoft JhengHei"/>
              </a:rPr>
              <a:t>(2/2)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31F3E-5FDE-8843-B1F8-DC488361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最小堆積，完全二元樹所有的父節點都比子節點要小，就屬於最小堆積。反之為最大堆積。</a:t>
            </a:r>
          </a:p>
          <a:p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5391F9D-E340-784E-B63F-9CED0D0E1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176" y="2697480"/>
            <a:ext cx="6251648" cy="361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471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79CE-9359-1D42-A5FD-71D47FBB2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相關題目與示例</a:t>
            </a:r>
            <a:endParaRPr lang="en-US" dirty="0"/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BFB63B-6D5C-F048-AB37-5BCF27E10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854" y="1825625"/>
            <a:ext cx="6988292" cy="4351338"/>
          </a:xfrm>
        </p:spPr>
      </p:pic>
    </p:spTree>
    <p:extLst>
      <p:ext uri="{BB962C8B-B14F-4D97-AF65-F5344CB8AC3E}">
        <p14:creationId xmlns:p14="http://schemas.microsoft.com/office/powerpoint/2010/main" val="957212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AF14-3D9A-3044-A70C-1EE5603BF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23. Merge k Sorted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E1029-3F59-3B40-9522-73FE2A23B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k sorted linked lists and return it as one sorted list. Analyze and describe its complexity.</a:t>
            </a:r>
          </a:p>
        </p:txBody>
      </p:sp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C3ADD28A-F31F-6042-8074-AB0048C8E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960" y="3459480"/>
            <a:ext cx="3657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E859-689E-5B4C-B079-C0F07B632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1A9D4-3503-D742-8943-03A89E52E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先把</a:t>
            </a:r>
            <a:r>
              <a:rPr lang="en-US" altLang="zh-CN" dirty="0"/>
              <a:t>k</a:t>
            </a:r>
            <a:r>
              <a:rPr lang="zh-TW" altLang="en-US" dirty="0"/>
              <a:t>個</a:t>
            </a:r>
            <a:r>
              <a:rPr lang="en-US" altLang="zh-CN" dirty="0"/>
              <a:t>list</a:t>
            </a:r>
            <a:r>
              <a:rPr lang="zh-TW" altLang="en-US" dirty="0"/>
              <a:t>的第一個元素放進</a:t>
            </a:r>
            <a:r>
              <a:rPr lang="en-US" altLang="zh-CN" dirty="0"/>
              <a:t>heap</a:t>
            </a:r>
            <a:r>
              <a:rPr lang="zh-CN" altLang="en-US" dirty="0"/>
              <a:t>，</a:t>
            </a:r>
            <a:r>
              <a:rPr lang="zh-TW" altLang="en-US" dirty="0"/>
              <a:t>每次</a:t>
            </a:r>
            <a:r>
              <a:rPr lang="en-US" altLang="zh-CN" dirty="0"/>
              <a:t>poll</a:t>
            </a:r>
            <a:r>
              <a:rPr lang="zh-TW" altLang="en-US" dirty="0"/>
              <a:t>出一個後，放進</a:t>
            </a:r>
            <a:r>
              <a:rPr lang="en-US" altLang="zh-CN" dirty="0"/>
              <a:t>poll</a:t>
            </a:r>
            <a:r>
              <a:rPr lang="zh-TW" altLang="en-US" dirty="0"/>
              <a:t>出的那個的後一個，直到</a:t>
            </a:r>
            <a:r>
              <a:rPr lang="en-US" altLang="zh-CN" dirty="0"/>
              <a:t>heap</a:t>
            </a:r>
            <a:r>
              <a:rPr lang="zh-TW" altLang="en-US" dirty="0"/>
              <a:t>為空。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Link: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SJChang</a:t>
            </a:r>
            <a:r>
              <a:rPr lang="en-US" dirty="0"/>
              <a:t>/</a:t>
            </a:r>
            <a:r>
              <a:rPr lang="en-US" dirty="0" err="1"/>
              <a:t>leetcode</a:t>
            </a:r>
            <a:r>
              <a:rPr lang="en-US" dirty="0"/>
              <a:t>/blob/master/</a:t>
            </a:r>
            <a:r>
              <a:rPr lang="en-US" dirty="0" err="1"/>
              <a:t>code_heap</a:t>
            </a:r>
            <a:r>
              <a:rPr lang="en-US" dirty="0"/>
              <a:t>/23.%20Merge%20k%20Sorted%20Lists.py</a:t>
            </a:r>
          </a:p>
        </p:txBody>
      </p:sp>
    </p:spTree>
    <p:extLst>
      <p:ext uri="{BB962C8B-B14F-4D97-AF65-F5344CB8AC3E}">
        <p14:creationId xmlns:p14="http://schemas.microsoft.com/office/powerpoint/2010/main" val="2773082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AF14-3D9A-3044-A70C-1EE5603BF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215. Kth Largest Element in an Array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E1029-3F59-3B40-9522-73FE2A23B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kth largest element in an unsorted array. Note that it is the kth largest element in the sorted order, not the kth distinct element.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F74E2D-F6FF-B944-9FE0-B364307B9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290" y="3368040"/>
            <a:ext cx="43307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2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2412</TotalTime>
  <Words>529</Words>
  <Application>Microsoft Macintosh PowerPoint</Application>
  <PresentationFormat>On-screen Show (4:3)</PresentationFormat>
  <Paragraphs>57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Microsoft JhengHei</vt:lpstr>
      <vt:lpstr>Arial</vt:lpstr>
      <vt:lpstr>Calibri</vt:lpstr>
      <vt:lpstr>Calibri Light</vt:lpstr>
      <vt:lpstr>Times New Roman</vt:lpstr>
      <vt:lpstr>Office Theme</vt:lpstr>
      <vt:lpstr>Leetcode Heap</vt:lpstr>
      <vt:lpstr>大綱</vt:lpstr>
      <vt:lpstr>資料結構簡介</vt:lpstr>
      <vt:lpstr>堆疊簡介(1/2)</vt:lpstr>
      <vt:lpstr>堆積簡介(2/2)</vt:lpstr>
      <vt:lpstr>相關題目與示例</vt:lpstr>
      <vt:lpstr>23. Merge k Sorted Lists</vt:lpstr>
      <vt:lpstr>Idea</vt:lpstr>
      <vt:lpstr>215. Kth Largest Element in an Array </vt:lpstr>
      <vt:lpstr>Idea</vt:lpstr>
      <vt:lpstr>347. Top K Frequent Elements</vt:lpstr>
      <vt:lpstr>Idea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 tree</dc:title>
  <dc:creator>Shu Jui Chang</dc:creator>
  <cp:lastModifiedBy>Shu Jui Chang</cp:lastModifiedBy>
  <cp:revision>71</cp:revision>
  <dcterms:created xsi:type="dcterms:W3CDTF">2020-07-03T21:19:39Z</dcterms:created>
  <dcterms:modified xsi:type="dcterms:W3CDTF">2020-07-15T21:35:34Z</dcterms:modified>
</cp:coreProperties>
</file>