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8"/>
  </p:notesMasterIdLst>
  <p:handoutMasterIdLst>
    <p:handoutMasterId r:id="rId39"/>
  </p:handoutMasterIdLst>
  <p:sldIdLst>
    <p:sldId id="316" r:id="rId2"/>
    <p:sldId id="357" r:id="rId3"/>
    <p:sldId id="318" r:id="rId4"/>
    <p:sldId id="335" r:id="rId5"/>
    <p:sldId id="324" r:id="rId6"/>
    <p:sldId id="358" r:id="rId7"/>
    <p:sldId id="319" r:id="rId8"/>
    <p:sldId id="320" r:id="rId9"/>
    <p:sldId id="325" r:id="rId10"/>
    <p:sldId id="329" r:id="rId11"/>
    <p:sldId id="328" r:id="rId12"/>
    <p:sldId id="331" r:id="rId13"/>
    <p:sldId id="330" r:id="rId14"/>
    <p:sldId id="334" r:id="rId15"/>
    <p:sldId id="336" r:id="rId16"/>
    <p:sldId id="337" r:id="rId17"/>
    <p:sldId id="359" r:id="rId18"/>
    <p:sldId id="364" r:id="rId19"/>
    <p:sldId id="322" r:id="rId20"/>
    <p:sldId id="365" r:id="rId21"/>
    <p:sldId id="332" r:id="rId22"/>
    <p:sldId id="338" r:id="rId23"/>
    <p:sldId id="321" r:id="rId24"/>
    <p:sldId id="340" r:id="rId25"/>
    <p:sldId id="339" r:id="rId26"/>
    <p:sldId id="366" r:id="rId27"/>
    <p:sldId id="360" r:id="rId28"/>
    <p:sldId id="342" r:id="rId29"/>
    <p:sldId id="343" r:id="rId30"/>
    <p:sldId id="344" r:id="rId31"/>
    <p:sldId id="346" r:id="rId32"/>
    <p:sldId id="348" r:id="rId33"/>
    <p:sldId id="350" r:id="rId34"/>
    <p:sldId id="354" r:id="rId35"/>
    <p:sldId id="362" r:id="rId36"/>
    <p:sldId id="363" r:id="rId37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040"/>
    <a:srgbClr val="DC009C"/>
    <a:srgbClr val="AD8000"/>
    <a:srgbClr val="6400C8"/>
    <a:srgbClr val="0000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4361" autoAdjust="0"/>
  </p:normalViewPr>
  <p:slideViewPr>
    <p:cSldViewPr snapToGrid="0">
      <p:cViewPr varScale="1">
        <p:scale>
          <a:sx n="99" d="100"/>
          <a:sy n="99" d="100"/>
        </p:scale>
        <p:origin x="1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462" y="5514945"/>
            <a:ext cx="936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>
              <a:defRPr>
                <a:latin typeface="+mj-lt"/>
                <a:ea typeface="+mj-ea"/>
                <a:cs typeface="+mj-cs"/>
                <a:sym typeface="Helvetica"/>
              </a:defRPr>
            </a:lvl2pPr>
            <a:lvl3pPr>
              <a:defRPr>
                <a:latin typeface="+mj-lt"/>
                <a:ea typeface="+mj-ea"/>
                <a:cs typeface="+mj-cs"/>
                <a:sym typeface="Helvetica"/>
              </a:defRPr>
            </a:lvl3pPr>
            <a:lvl4pPr>
              <a:defRPr>
                <a:latin typeface="+mj-lt"/>
                <a:ea typeface="+mj-ea"/>
                <a:cs typeface="+mj-cs"/>
                <a:sym typeface="Helvetica"/>
              </a:defRPr>
            </a:lvl4pPr>
            <a:lvl5pPr>
              <a:defRPr>
                <a:latin typeface="+mj-lt"/>
                <a:ea typeface="+mj-ea"/>
                <a:cs typeface="+mj-cs"/>
                <a:sym typeface="Helvetica"/>
              </a:defRPr>
            </a:lvl5pPr>
            <a:lvl6pPr>
              <a:defRPr>
                <a:latin typeface="+mj-lt"/>
                <a:ea typeface="+mj-ea"/>
                <a:cs typeface="+mj-cs"/>
                <a:sym typeface="Helvetica"/>
              </a:defRPr>
            </a:lvl6pPr>
            <a:lvl7pPr>
              <a:defRPr>
                <a:latin typeface="+mj-lt"/>
                <a:ea typeface="+mj-ea"/>
                <a:cs typeface="+mj-cs"/>
                <a:sym typeface="Helvetica"/>
              </a:defRPr>
            </a:lvl7pPr>
            <a:lvl8pPr>
              <a:defRPr>
                <a:latin typeface="+mj-lt"/>
                <a:ea typeface="+mj-ea"/>
                <a:cs typeface="+mj-cs"/>
                <a:sym typeface="Helvetica"/>
              </a:defRPr>
            </a:lvl8pPr>
            <a:lvl9pPr>
              <a:defRPr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algn="ctr"/>
            <a:r>
              <a:rPr lang="en-GB" sz="2000" dirty="0"/>
              <a:t>Slides, test data and demo macros can be downloaded from http://goo.gl/urxwo9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close() </a:t>
            </a:r>
            <a:r>
              <a:rPr lang="en-US" dirty="0"/>
              <a:t>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>
                <a:solidFill>
                  <a:srgbClr val="C00000"/>
                </a:solidFill>
              </a:rPr>
              <a:t>getDimensions</a:t>
            </a:r>
            <a:r>
              <a:rPr lang="en-GB" dirty="0">
                <a:solidFill>
                  <a:srgbClr val="C00000"/>
                </a:solidFill>
              </a:rPr>
              <a:t>(width, height, </a:t>
            </a:r>
            <a:r>
              <a:rPr lang="en-GB" dirty="0" err="1">
                <a:solidFill>
                  <a:srgbClr val="C00000"/>
                </a:solidFill>
              </a:rPr>
              <a:t>n_channels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err="1">
                <a:solidFill>
                  <a:srgbClr val="C00000"/>
                </a:solidFill>
              </a:rPr>
              <a:t>n_slices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err="1">
                <a:solidFill>
                  <a:srgbClr val="C00000"/>
                </a:solidFill>
              </a:rPr>
              <a:t>n_frames</a:t>
            </a:r>
            <a:r>
              <a:rPr lang="en-GB" dirty="0">
                <a:solidFill>
                  <a:srgbClr val="C00000"/>
                </a:solidFill>
              </a:rPr>
              <a:t>);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rename(name) accepts </a:t>
            </a:r>
            <a:r>
              <a:rPr lang="en-GB" dirty="0"/>
              <a:t>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sin(angle) returns </a:t>
            </a:r>
            <a:r>
              <a:rPr lang="en-GB" dirty="0"/>
              <a:t>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Plugins &gt; Macros &gt; Record…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Records the commands processed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completion (Fiji script editor)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endParaRPr lang="en-US" sz="1600" dirty="0"/>
          </a:p>
          <a:p>
            <a:r>
              <a:rPr lang="en-US" sz="2800" dirty="0"/>
              <a:t>Short break</a:t>
            </a:r>
          </a:p>
          <a:p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	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3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condition isn’t met]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condition isn’t met either]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code will execute]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5</a:t>
            </a:r>
          </a:p>
        </p:txBody>
      </p:sp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6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;i</a:t>
            </a:r>
            <a:r>
              <a:rPr lang="en-GB" sz="2400" dirty="0">
                <a:solidFill>
                  <a:srgbClr val="804040"/>
                </a:solidFill>
              </a:rPr>
              <a:t>&lt;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;j</a:t>
            </a:r>
            <a:r>
              <a:rPr lang="en-GB" sz="2400" dirty="0">
                <a:solidFill>
                  <a:srgbClr val="804040"/>
                </a:solidFill>
              </a:rPr>
              <a:t>&lt;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;j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6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sz="1600" dirty="0"/>
          </a:p>
          <a:p>
            <a:r>
              <a:rPr lang="en-GB" dirty="0"/>
              <a:t>Wolfson Bioimaging!</a:t>
            </a:r>
          </a:p>
          <a:p>
            <a:pPr lvl="1"/>
            <a:r>
              <a:rPr lang="en-GB" dirty="0"/>
              <a:t>Stephen: stephen.cross@bristol.ac.uk</a:t>
            </a:r>
          </a:p>
          <a:p>
            <a:pPr lvl="1"/>
            <a:r>
              <a:rPr lang="en-GB" dirty="0"/>
              <a:t>Dom: da14205@bristol.ac.uk</a:t>
            </a:r>
          </a:p>
          <a:p>
            <a:pPr lvl="1"/>
            <a:r>
              <a:rPr lang="en-GB" dirty="0"/>
              <a:t>Office: C31 (Biomedical Sciences Building)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8780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5156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 4.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 in “</a:t>
            </a:r>
            <a:r>
              <a:rPr lang="en-GB" dirty="0" err="1"/>
              <a:t>two_nuc.tif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Threshold nuclei image to create binary mask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Analyze</a:t>
            </a:r>
            <a:r>
              <a:rPr lang="en-GB" dirty="0"/>
              <a:t> particles function to find X and Y coordinates and store in results table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</a:t>
            </a:r>
            <a:r>
              <a:rPr lang="en-GB" dirty="0" err="1"/>
              <a:t>Example_Data.tif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15790</TotalTime>
  <Words>1771</Words>
  <Application>Microsoft Office PowerPoint</Application>
  <PresentationFormat>Widescreen</PresentationFormat>
  <Paragraphs>392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Where to get help</vt:lpstr>
      <vt:lpstr>Introduction to macros</vt:lpstr>
      <vt:lpstr>Structure</vt:lpstr>
      <vt:lpstr>Hello World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Code completion (Fiji script editor)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 and statements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424</cp:revision>
  <cp:lastPrinted>2018-01-23T13:29:15Z</cp:lastPrinted>
  <dcterms:modified xsi:type="dcterms:W3CDTF">2019-01-17T16:12:46Z</dcterms:modified>
</cp:coreProperties>
</file>