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316" r:id="rId2"/>
    <p:sldId id="351" r:id="rId3"/>
    <p:sldId id="407" r:id="rId4"/>
    <p:sldId id="361" r:id="rId5"/>
    <p:sldId id="445" r:id="rId6"/>
    <p:sldId id="448" r:id="rId7"/>
    <p:sldId id="449" r:id="rId8"/>
    <p:sldId id="446" r:id="rId9"/>
    <p:sldId id="447" r:id="rId10"/>
    <p:sldId id="444" r:id="rId11"/>
    <p:sldId id="443" r:id="rId12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0" autoAdjust="0"/>
    <p:restoredTop sz="88721" autoAdjust="0"/>
  </p:normalViewPr>
  <p:slideViewPr>
    <p:cSldViewPr snapToGrid="0">
      <p:cViewPr varScale="1">
        <p:scale>
          <a:sx n="119" d="100"/>
          <a:sy n="11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81993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26930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2: Matrices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data structures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ECA-B5C8-49EC-818A-B21ADF7B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01E8-E11D-4130-9055-D854AF20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Cell arrays</a:t>
            </a:r>
          </a:p>
          <a:p>
            <a:pPr lvl="1"/>
            <a:r>
              <a:rPr lang="en-GB" sz="1800" dirty="0"/>
              <a:t>[Is there actually any need to cover these? Maybe just a quick mention]</a:t>
            </a:r>
          </a:p>
          <a:p>
            <a:pPr lvl="1"/>
            <a:r>
              <a:rPr lang="en-GB" sz="1800" dirty="0"/>
              <a:t>Creating cell arrays</a:t>
            </a:r>
          </a:p>
          <a:p>
            <a:pPr lvl="1"/>
            <a:r>
              <a:rPr lang="en-GB" sz="1800" dirty="0"/>
              <a:t>Each cell can contain data of a different type (e.g. text and numeric)</a:t>
            </a:r>
          </a:p>
          <a:p>
            <a:pPr lvl="2"/>
            <a:r>
              <a:rPr lang="en-GB" sz="1400" dirty="0"/>
              <a:t>[Have these effectively been superseded by tables?]</a:t>
            </a:r>
            <a:endParaRPr lang="en-GB" sz="1800" dirty="0"/>
          </a:p>
          <a:p>
            <a:r>
              <a:rPr lang="en-GB" sz="2000" dirty="0"/>
              <a:t>Structure arrays</a:t>
            </a:r>
          </a:p>
          <a:p>
            <a:pPr lvl="1"/>
            <a:r>
              <a:rPr lang="en-GB" sz="1800" dirty="0"/>
              <a:t>Store variables in a structure by field names</a:t>
            </a:r>
          </a:p>
          <a:p>
            <a:pPr lvl="1"/>
            <a:r>
              <a:rPr lang="en-GB" sz="1800" dirty="0"/>
              <a:t>Good for grouping data [what else are they good for?]</a:t>
            </a:r>
          </a:p>
          <a:p>
            <a:pPr lvl="1"/>
            <a:r>
              <a:rPr lang="en-GB" sz="1800" dirty="0"/>
              <a:t>Creating structure arrays</a:t>
            </a:r>
          </a:p>
          <a:p>
            <a:pPr lvl="1"/>
            <a:r>
              <a:rPr lang="en-GB" sz="1800" dirty="0"/>
              <a:t>Accessing data in structure arrays</a:t>
            </a:r>
          </a:p>
          <a:p>
            <a:r>
              <a:rPr lang="en-GB" sz="2000" dirty="0"/>
              <a:t>Tables</a:t>
            </a:r>
          </a:p>
          <a:p>
            <a:pPr lvl="1"/>
            <a:r>
              <a:rPr lang="en-GB" sz="1800" dirty="0"/>
              <a:t>[When were they introduced?]</a:t>
            </a:r>
          </a:p>
          <a:p>
            <a:pPr lvl="1"/>
            <a:r>
              <a:rPr lang="en-GB" sz="1800" dirty="0"/>
              <a:t>[What are the benefits?]</a:t>
            </a:r>
          </a:p>
          <a:p>
            <a:pPr lvl="1"/>
            <a:r>
              <a:rPr lang="en-GB" sz="1800" dirty="0"/>
              <a:t>[Loading data directly from file into a table]</a:t>
            </a:r>
          </a:p>
        </p:txBody>
      </p:sp>
    </p:spTree>
    <p:extLst>
      <p:ext uri="{BB962C8B-B14F-4D97-AF65-F5344CB8AC3E}">
        <p14:creationId xmlns:p14="http://schemas.microsoft.com/office/powerpoint/2010/main" val="3962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Object oriented programming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OOP</a:t>
            </a:r>
          </a:p>
          <a:p>
            <a:pPr lvl="1"/>
            <a:r>
              <a:rPr lang="en-GB" dirty="0"/>
              <a:t>What are objects, classes and methods</a:t>
            </a:r>
          </a:p>
          <a:p>
            <a:pPr lvl="1"/>
            <a:r>
              <a:rPr lang="en-GB" dirty="0"/>
              <a:t>Why would we use this?</a:t>
            </a:r>
          </a:p>
          <a:p>
            <a:r>
              <a:rPr lang="en-GB" dirty="0"/>
              <a:t>Example of OOP</a:t>
            </a:r>
          </a:p>
          <a:p>
            <a:pPr lvl="1"/>
            <a:r>
              <a:rPr lang="en-GB" dirty="0"/>
              <a:t>Class could refer to physical object, but could also be something that does a job</a:t>
            </a:r>
          </a:p>
          <a:p>
            <a:pPr lvl="1"/>
            <a:r>
              <a:rPr lang="en-GB" dirty="0"/>
              <a:t>Maybe use nuclear detection as an example</a:t>
            </a:r>
          </a:p>
          <a:p>
            <a:r>
              <a:rPr lang="en-GB" dirty="0"/>
              <a:t>Using objects and methods</a:t>
            </a:r>
          </a:p>
          <a:p>
            <a:pPr lvl="1"/>
            <a:r>
              <a:rPr lang="en-GB" dirty="0"/>
              <a:t>Find function which outputs objects (maybe something imaging related – maybe </a:t>
            </a:r>
            <a:r>
              <a:rPr lang="en-GB" dirty="0" err="1"/>
              <a:t>Bioformats</a:t>
            </a:r>
            <a:r>
              <a:rPr lang="en-GB" dirty="0"/>
              <a:t>…)</a:t>
            </a:r>
          </a:p>
          <a:p>
            <a:r>
              <a:rPr lang="en-GB"/>
              <a:t>Creating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image reading (</a:t>
            </a:r>
            <a:r>
              <a:rPr lang="en-GB" sz="3200" dirty="0" err="1"/>
              <a:t>Bioformats</a:t>
            </a:r>
            <a:r>
              <a:rPr lang="en-GB" sz="3200" dirty="0"/>
              <a:t>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[Maybe do this after OOP, as BF has OOP format]</a:t>
            </a:r>
          </a:p>
          <a:p>
            <a:r>
              <a:rPr lang="en-GB" sz="2400" dirty="0"/>
              <a:t>Quick intro to </a:t>
            </a:r>
            <a:r>
              <a:rPr lang="en-GB" sz="2400" dirty="0" err="1"/>
              <a:t>Bioformats</a:t>
            </a:r>
            <a:endParaRPr lang="en-GB" sz="2400" dirty="0"/>
          </a:p>
          <a:p>
            <a:pPr lvl="1"/>
            <a:r>
              <a:rPr lang="en-GB" sz="2000" dirty="0"/>
              <a:t>Example formats it can work with</a:t>
            </a:r>
          </a:p>
          <a:p>
            <a:pPr lvl="1"/>
            <a:r>
              <a:rPr lang="en-GB" sz="2000" dirty="0"/>
              <a:t>Mention metadata (what sort of values it stores)</a:t>
            </a:r>
          </a:p>
          <a:p>
            <a:r>
              <a:rPr lang="en-GB" sz="2400" dirty="0"/>
              <a:t>Method of getting </a:t>
            </a:r>
            <a:r>
              <a:rPr lang="en-GB" sz="2400" dirty="0" err="1"/>
              <a:t>Bioformats</a:t>
            </a:r>
            <a:r>
              <a:rPr lang="en-GB" sz="2400" dirty="0"/>
              <a:t> to work</a:t>
            </a:r>
          </a:p>
          <a:p>
            <a:pPr lvl="1"/>
            <a:r>
              <a:rPr lang="en-GB" sz="2000" dirty="0"/>
              <a:t>Where to download from</a:t>
            </a:r>
          </a:p>
          <a:p>
            <a:pPr lvl="2"/>
            <a:r>
              <a:rPr lang="en-GB" sz="1800" dirty="0"/>
              <a:t>Provide link</a:t>
            </a:r>
          </a:p>
          <a:p>
            <a:pPr lvl="1"/>
            <a:r>
              <a:rPr lang="en-GB" sz="2000" dirty="0"/>
              <a:t>Installation</a:t>
            </a:r>
          </a:p>
          <a:p>
            <a:pPr lvl="2"/>
            <a:r>
              <a:rPr lang="en-GB" sz="1800" dirty="0"/>
              <a:t>Download, unzip, add to path</a:t>
            </a:r>
          </a:p>
          <a:p>
            <a:pPr lvl="1"/>
            <a:r>
              <a:rPr lang="en-GB" sz="2000" dirty="0"/>
              <a:t>Running a basic LIF import</a:t>
            </a:r>
          </a:p>
          <a:p>
            <a:pPr lvl="1"/>
            <a:r>
              <a:rPr lang="en-GB" sz="2000" dirty="0"/>
              <a:t>Dealing with multiple series</a:t>
            </a:r>
          </a:p>
          <a:p>
            <a:pPr lvl="1"/>
            <a:r>
              <a:rPr lang="en-GB" sz="2000" dirty="0"/>
              <a:t>Dealing with metadata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27485</TotalTime>
  <Words>372</Words>
  <Application>Microsoft Office PowerPoint</Application>
  <PresentationFormat>Widescreen</PresentationFormat>
  <Paragraphs>72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Roman</vt:lpstr>
      <vt:lpstr>Calibri</vt:lpstr>
      <vt:lpstr>1_University of Bristol template</vt:lpstr>
      <vt:lpstr>MATLAB for image processing Session 2: Matrices and image processing</vt:lpstr>
      <vt:lpstr>Course structure</vt:lpstr>
      <vt:lpstr>Under construction!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646</cp:revision>
  <cp:lastPrinted>2019-11-26T12:49:37Z</cp:lastPrinted>
  <dcterms:modified xsi:type="dcterms:W3CDTF">2020-01-28T17:50:10Z</dcterms:modified>
</cp:coreProperties>
</file>