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4"/>
  </p:notesMasterIdLst>
  <p:sldIdLst>
    <p:sldId id="316" r:id="rId2"/>
    <p:sldId id="351" r:id="rId3"/>
    <p:sldId id="407" r:id="rId4"/>
    <p:sldId id="445" r:id="rId5"/>
    <p:sldId id="447" r:id="rId6"/>
    <p:sldId id="448" r:id="rId7"/>
    <p:sldId id="450" r:id="rId8"/>
    <p:sldId id="449" r:id="rId9"/>
    <p:sldId id="451" r:id="rId10"/>
    <p:sldId id="452" r:id="rId11"/>
    <p:sldId id="444" r:id="rId12"/>
    <p:sldId id="443" r:id="rId13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BD21B"/>
    <a:srgbClr val="CB3BB6"/>
    <a:srgbClr val="FFFFFF"/>
    <a:srgbClr val="BF2F37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4" autoAdjust="0"/>
    <p:restoredTop sz="88721" autoAdjust="0"/>
  </p:normalViewPr>
  <p:slideViewPr>
    <p:cSldViewPr snapToGrid="0">
      <p:cViewPr varScale="1">
        <p:scale>
          <a:sx n="113" d="100"/>
          <a:sy n="113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74168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19777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95638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4: Figures and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Introduction GUIs</a:t>
            </a:r>
          </a:p>
          <a:p>
            <a:pPr lvl="1"/>
            <a:r>
              <a:rPr lang="en-GB" sz="1200" dirty="0"/>
              <a:t>Why would we want them</a:t>
            </a:r>
          </a:p>
          <a:p>
            <a:pPr lvl="1"/>
            <a:r>
              <a:rPr lang="en-GB" sz="1200" dirty="0"/>
              <a:t>What sort of thing could they include</a:t>
            </a:r>
          </a:p>
          <a:p>
            <a:pPr lvl="1"/>
            <a:endParaRPr lang="en-GB" sz="1200" dirty="0"/>
          </a:p>
          <a:p>
            <a:r>
              <a:rPr lang="en-GB" sz="2000" dirty="0"/>
              <a:t>Talk about adding control elements to GUIs in the context of a simple push button</a:t>
            </a:r>
          </a:p>
          <a:p>
            <a:pPr lvl="1"/>
            <a:r>
              <a:rPr lang="en-GB" sz="1100" dirty="0" err="1"/>
              <a:t>Callback</a:t>
            </a:r>
            <a:r>
              <a:rPr lang="en-GB" sz="1100" dirty="0"/>
              <a:t> functions</a:t>
            </a:r>
          </a:p>
          <a:p>
            <a:pPr lvl="1"/>
            <a:r>
              <a:rPr lang="en-GB" sz="1100" dirty="0"/>
              <a:t>Enable/disable</a:t>
            </a:r>
          </a:p>
          <a:p>
            <a:pPr lvl="1"/>
            <a:r>
              <a:rPr lang="en-GB" sz="1100" dirty="0"/>
              <a:t>Visible/not visible</a:t>
            </a:r>
          </a:p>
          <a:p>
            <a:pPr lvl="2"/>
            <a:endParaRPr lang="en-GB" sz="900" dirty="0"/>
          </a:p>
          <a:p>
            <a:pPr lvl="2"/>
            <a:endParaRPr lang="en-GB" sz="11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7895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r>
              <a:rPr lang="en-GB" dirty="0"/>
              <a:t>Advanced image reading (Bio-Formats)</a:t>
            </a:r>
            <a:endParaRPr lang="en-GB" sz="20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Figures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Already seen the figure window</a:t>
            </a:r>
          </a:p>
          <a:p>
            <a:pPr lvl="1"/>
            <a:r>
              <a:rPr lang="en-GB" sz="1600" dirty="0"/>
              <a:t>This is main component of all GUI elements.</a:t>
            </a:r>
          </a:p>
          <a:p>
            <a:pPr lvl="1"/>
            <a:r>
              <a:rPr lang="en-GB" sz="1600" dirty="0"/>
              <a:t>Includes key window handling elements (minimize, maximize, close, drag to move)</a:t>
            </a:r>
          </a:p>
          <a:p>
            <a:pPr lvl="1"/>
            <a:r>
              <a:rPr lang="en-GB" sz="1600" dirty="0"/>
              <a:t>Figures are objects (as covered in Session 3).  Mention some properties</a:t>
            </a:r>
          </a:p>
          <a:p>
            <a:r>
              <a:rPr lang="en-GB" sz="1800" dirty="0"/>
              <a:t>List things that may go into a figure (show a few examples)</a:t>
            </a:r>
          </a:p>
          <a:p>
            <a:pPr lvl="1"/>
            <a:r>
              <a:rPr lang="en-GB" sz="1600" dirty="0"/>
              <a:t>Images</a:t>
            </a:r>
          </a:p>
          <a:p>
            <a:pPr lvl="2"/>
            <a:r>
              <a:rPr lang="en-GB" sz="1400" dirty="0"/>
              <a:t>Display array of pixels by their intensity</a:t>
            </a:r>
          </a:p>
          <a:p>
            <a:pPr lvl="2"/>
            <a:r>
              <a:rPr lang="en-GB" sz="1400" dirty="0"/>
              <a:t>Maybe cover some extra functionality?  Not sure if there’s anything particularly interesting</a:t>
            </a:r>
          </a:p>
          <a:p>
            <a:pPr lvl="1"/>
            <a:r>
              <a:rPr lang="en-GB" sz="1600" dirty="0"/>
              <a:t>Plots</a:t>
            </a:r>
          </a:p>
          <a:p>
            <a:pPr lvl="2"/>
            <a:r>
              <a:rPr lang="en-GB" sz="1400" dirty="0"/>
              <a:t>Drawn inside axes</a:t>
            </a:r>
          </a:p>
          <a:p>
            <a:pPr lvl="2"/>
            <a:r>
              <a:rPr lang="en-GB" sz="1400" dirty="0"/>
              <a:t>Many built-in plotting types (histograms, line graphs, point graphs, 3D plots)</a:t>
            </a:r>
          </a:p>
          <a:p>
            <a:pPr lvl="3"/>
            <a:r>
              <a:rPr lang="en-GB" sz="1200" dirty="0"/>
              <a:t>Would be nice to have a short video showing a 3D graph being manipulated</a:t>
            </a:r>
          </a:p>
          <a:p>
            <a:pPr lvl="1"/>
            <a:r>
              <a:rPr lang="en-GB" sz="1800" dirty="0"/>
              <a:t>Control elements</a:t>
            </a:r>
          </a:p>
          <a:p>
            <a:pPr lvl="2"/>
            <a:r>
              <a:rPr lang="en-GB" sz="1400" dirty="0"/>
              <a:t>Buttons, sliders, menus</a:t>
            </a:r>
          </a:p>
          <a:p>
            <a:r>
              <a:rPr lang="en-GB" sz="1800" dirty="0"/>
              <a:t>Can combine different elements within the same figure window</a:t>
            </a:r>
          </a:p>
          <a:p>
            <a:pPr lvl="1"/>
            <a:r>
              <a:rPr lang="en-GB" sz="1600" dirty="0"/>
              <a:t>Maybe show an example window from one or two of my early programs</a:t>
            </a:r>
          </a:p>
          <a:p>
            <a:pPr lvl="2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6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Recap using images in figures</a:t>
            </a:r>
          </a:p>
          <a:p>
            <a:r>
              <a:rPr lang="en-GB" sz="1800" dirty="0"/>
              <a:t>Mention </a:t>
            </a:r>
            <a:r>
              <a:rPr lang="en-GB" sz="1800" dirty="0" err="1"/>
              <a:t>imshow</a:t>
            </a:r>
            <a:r>
              <a:rPr lang="en-GB" sz="1800" dirty="0"/>
              <a:t> will write into most recently-opened window</a:t>
            </a:r>
            <a:endParaRPr lang="en-GB" sz="1600" dirty="0"/>
          </a:p>
          <a:p>
            <a:pPr lvl="2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94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Plotting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Talk about plotting</a:t>
            </a:r>
          </a:p>
          <a:p>
            <a:pPr lvl="1"/>
            <a:r>
              <a:rPr lang="en-GB" sz="1800" dirty="0"/>
              <a:t>Talk about main concepts using scatter plot</a:t>
            </a:r>
          </a:p>
          <a:p>
            <a:pPr lvl="2"/>
            <a:r>
              <a:rPr lang="en-GB" sz="1400" dirty="0"/>
              <a:t>The axes objects</a:t>
            </a:r>
          </a:p>
          <a:p>
            <a:pPr lvl="2"/>
            <a:r>
              <a:rPr lang="en-GB" sz="1400" dirty="0"/>
              <a:t>Changing line properties</a:t>
            </a:r>
          </a:p>
          <a:p>
            <a:pPr lvl="2"/>
            <a:r>
              <a:rPr lang="en-GB" sz="1400" dirty="0"/>
              <a:t>Changing marker types</a:t>
            </a:r>
          </a:p>
          <a:p>
            <a:pPr lvl="2"/>
            <a:r>
              <a:rPr lang="en-GB" sz="1400" dirty="0"/>
              <a:t>The shorthand colour names (‘</a:t>
            </a:r>
            <a:r>
              <a:rPr lang="en-GB" sz="1400" dirty="0" err="1"/>
              <a:t>b’,’g’,’k</a:t>
            </a:r>
            <a:r>
              <a:rPr lang="en-GB" sz="1400" dirty="0"/>
              <a:t>’, etc.)</a:t>
            </a:r>
          </a:p>
          <a:p>
            <a:pPr lvl="2"/>
            <a:r>
              <a:rPr lang="en-GB" sz="1400" dirty="0"/>
              <a:t>Using hold on and hold off to add elements to a plot</a:t>
            </a:r>
          </a:p>
          <a:p>
            <a:pPr lvl="2"/>
            <a:endParaRPr lang="en-GB" sz="800" dirty="0"/>
          </a:p>
          <a:p>
            <a:pPr lvl="2"/>
            <a:endParaRPr lang="en-GB" sz="11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616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Designing a </a:t>
            </a:r>
            <a:r>
              <a:rPr lang="en-GB" sz="3200"/>
              <a:t>user interface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33193</TotalTime>
  <Words>373</Words>
  <Application>Microsoft Office PowerPoint</Application>
  <PresentationFormat>Widescreen</PresentationFormat>
  <Paragraphs>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Roman</vt:lpstr>
      <vt:lpstr>Calibri</vt:lpstr>
      <vt:lpstr>1_University of Bristol template</vt:lpstr>
      <vt:lpstr>MATLAB for image processing Session 4: Figures and plotting</vt:lpstr>
      <vt:lpstr>Course structure</vt:lpstr>
      <vt:lpstr>Under construction!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1033</cp:revision>
  <cp:lastPrinted>2019-11-26T12:49:37Z</cp:lastPrinted>
  <dcterms:modified xsi:type="dcterms:W3CDTF">2020-02-06T12:13:00Z</dcterms:modified>
</cp:coreProperties>
</file>