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84"/>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482" r:id="rId20"/>
    <p:sldId id="451" r:id="rId21"/>
    <p:sldId id="453" r:id="rId22"/>
    <p:sldId id="454" r:id="rId23"/>
    <p:sldId id="455" r:id="rId24"/>
    <p:sldId id="456" r:id="rId25"/>
    <p:sldId id="457" r:id="rId26"/>
    <p:sldId id="452" r:id="rId27"/>
    <p:sldId id="483" r:id="rId28"/>
    <p:sldId id="458" r:id="rId29"/>
    <p:sldId id="471" r:id="rId30"/>
    <p:sldId id="486" r:id="rId31"/>
    <p:sldId id="474" r:id="rId32"/>
    <p:sldId id="484" r:id="rId33"/>
    <p:sldId id="475" r:id="rId34"/>
    <p:sldId id="485" r:id="rId35"/>
    <p:sldId id="480" r:id="rId36"/>
    <p:sldId id="476" r:id="rId37"/>
    <p:sldId id="477" r:id="rId38"/>
    <p:sldId id="478" r:id="rId39"/>
    <p:sldId id="479" r:id="rId40"/>
    <p:sldId id="448" r:id="rId41"/>
    <p:sldId id="506" r:id="rId42"/>
    <p:sldId id="509" r:id="rId43"/>
    <p:sldId id="511" r:id="rId44"/>
    <p:sldId id="513" r:id="rId45"/>
    <p:sldId id="515" r:id="rId46"/>
    <p:sldId id="517" r:id="rId47"/>
    <p:sldId id="518" r:id="rId48"/>
    <p:sldId id="519" r:id="rId49"/>
    <p:sldId id="523" r:id="rId50"/>
    <p:sldId id="520" r:id="rId51"/>
    <p:sldId id="521" r:id="rId52"/>
    <p:sldId id="522" r:id="rId53"/>
    <p:sldId id="514" r:id="rId54"/>
    <p:sldId id="527" r:id="rId55"/>
    <p:sldId id="524" r:id="rId56"/>
    <p:sldId id="525" r:id="rId57"/>
    <p:sldId id="526" r:id="rId58"/>
    <p:sldId id="528" r:id="rId59"/>
    <p:sldId id="529" r:id="rId60"/>
    <p:sldId id="531" r:id="rId61"/>
    <p:sldId id="532" r:id="rId62"/>
    <p:sldId id="530" r:id="rId63"/>
    <p:sldId id="533" r:id="rId64"/>
    <p:sldId id="446" r:id="rId65"/>
    <p:sldId id="487" r:id="rId66"/>
    <p:sldId id="488" r:id="rId67"/>
    <p:sldId id="489" r:id="rId68"/>
    <p:sldId id="492" r:id="rId69"/>
    <p:sldId id="493" r:id="rId70"/>
    <p:sldId id="496" r:id="rId71"/>
    <p:sldId id="497" r:id="rId72"/>
    <p:sldId id="495" r:id="rId73"/>
    <p:sldId id="498" r:id="rId74"/>
    <p:sldId id="499" r:id="rId75"/>
    <p:sldId id="500" r:id="rId76"/>
    <p:sldId id="501" r:id="rId77"/>
    <p:sldId id="502" r:id="rId78"/>
    <p:sldId id="503" r:id="rId79"/>
    <p:sldId id="504" r:id="rId80"/>
    <p:sldId id="505" r:id="rId81"/>
    <p:sldId id="444" r:id="rId82"/>
    <p:sldId id="443" r:id="rId83"/>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3" autoAdjust="0"/>
    <p:restoredTop sz="88721" autoAdjust="0"/>
  </p:normalViewPr>
  <p:slideViewPr>
    <p:cSldViewPr snapToGrid="0">
      <p:cViewPr varScale="1">
        <p:scale>
          <a:sx n="113" d="100"/>
          <a:sy n="113" d="100"/>
        </p:scale>
        <p:origin x="12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273695414"/>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Constructing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421039318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2614863"/>
            <a:ext cx="11311208" cy="351130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4891257" cy="1238388"/>
            <a:chOff x="4025803" y="2130101"/>
            <a:chExt cx="4891257"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3956399" cy="461665"/>
            </a:xfrm>
            <a:prstGeom prst="rect">
              <a:avLst/>
            </a:prstGeom>
            <a:noFill/>
          </p:spPr>
          <p:txBody>
            <a:bodyPr wrap="square" rtlCol="0">
              <a:spAutoFit/>
            </a:bodyPr>
            <a:lstStyle/>
            <a:p>
              <a:pPr algn="l"/>
              <a:r>
                <a:rPr lang="en-GB" sz="2400" dirty="0">
                  <a:solidFill>
                    <a:srgbClr val="FF0000"/>
                  </a:solidFill>
                </a:rPr>
                <a:t>Puncta (about 60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63992"/>
            <a:ext cx="11311208" cy="18621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3076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0408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TextBox 151">
            <a:extLst>
              <a:ext uri="{FF2B5EF4-FFF2-40B4-BE49-F238E27FC236}">
                <a16:creationId xmlns:a16="http://schemas.microsoft.com/office/drawing/2014/main" id="{F99B653E-70A3-4F2E-8DA0-714675D71A1E}"/>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3663431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9D7AA578-2F18-47D1-98DD-4C7A983E423B}"/>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grpSp>
        <p:nvGrpSpPr>
          <p:cNvPr id="3" name="Group 2">
            <a:extLst>
              <a:ext uri="{FF2B5EF4-FFF2-40B4-BE49-F238E27FC236}">
                <a16:creationId xmlns:a16="http://schemas.microsoft.com/office/drawing/2014/main" id="{BF8C6C9B-54E8-4EF9-B405-BEC1404C0190}"/>
              </a:ext>
            </a:extLst>
          </p:cNvPr>
          <p:cNvGrpSpPr/>
          <p:nvPr/>
        </p:nvGrpSpPr>
        <p:grpSpPr>
          <a:xfrm>
            <a:off x="482499" y="1639888"/>
            <a:ext cx="3956400" cy="3972363"/>
            <a:chOff x="634899" y="1792288"/>
            <a:chExt cx="3956400" cy="3972363"/>
          </a:xfrm>
        </p:grpSpPr>
        <p:pic>
          <p:nvPicPr>
            <p:cNvPr id="153" name="Picture 152">
              <a:extLst>
                <a:ext uri="{FF2B5EF4-FFF2-40B4-BE49-F238E27FC236}">
                  <a16:creationId xmlns:a16="http://schemas.microsoft.com/office/drawing/2014/main" id="{54C6ED87-2A4B-4BC0-A327-8C8D30EA0E07}"/>
                </a:ext>
              </a:extLst>
            </p:cNvPr>
            <p:cNvPicPr>
              <a:picLocks noChangeAspect="1"/>
            </p:cNvPicPr>
            <p:nvPr/>
          </p:nvPicPr>
          <p:blipFill>
            <a:blip r:embed="rId2"/>
            <a:stretch>
              <a:fillRect/>
            </a:stretch>
          </p:blipFill>
          <p:spPr>
            <a:xfrm>
              <a:off x="634899" y="1808251"/>
              <a:ext cx="3956400" cy="3956400"/>
            </a:xfrm>
            <a:prstGeom prst="rect">
              <a:avLst/>
            </a:prstGeom>
            <a:ln w="28575">
              <a:solidFill>
                <a:srgbClr val="00B0F0"/>
              </a:solidFill>
              <a:prstDash val="sysDash"/>
            </a:ln>
          </p:spPr>
        </p:pic>
        <p:sp>
          <p:nvSpPr>
            <p:cNvPr id="154" name="Oval 153">
              <a:extLst>
                <a:ext uri="{FF2B5EF4-FFF2-40B4-BE49-F238E27FC236}">
                  <a16:creationId xmlns:a16="http://schemas.microsoft.com/office/drawing/2014/main" id="{A6847032-C489-442D-87EE-AF99046B9757}"/>
                </a:ext>
              </a:extLst>
            </p:cNvPr>
            <p:cNvSpPr/>
            <p:nvPr/>
          </p:nvSpPr>
          <p:spPr>
            <a:xfrm>
              <a:off x="1554279" y="22918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Oval 154">
              <a:extLst>
                <a:ext uri="{FF2B5EF4-FFF2-40B4-BE49-F238E27FC236}">
                  <a16:creationId xmlns:a16="http://schemas.microsoft.com/office/drawing/2014/main" id="{97914E75-EC87-4219-956C-84EB309A2529}"/>
                </a:ext>
              </a:extLst>
            </p:cNvPr>
            <p:cNvSpPr/>
            <p:nvPr/>
          </p:nvSpPr>
          <p:spPr>
            <a:xfrm>
              <a:off x="2112400" y="22227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931A53D9-4657-47F1-AAB3-50D0E1FE2346}"/>
                </a:ext>
              </a:extLst>
            </p:cNvPr>
            <p:cNvSpPr/>
            <p:nvPr/>
          </p:nvSpPr>
          <p:spPr>
            <a:xfrm>
              <a:off x="2419192" y="21866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514DFCB7-2C28-4B71-8390-EDCDA6860105}"/>
                </a:ext>
              </a:extLst>
            </p:cNvPr>
            <p:cNvSpPr/>
            <p:nvPr/>
          </p:nvSpPr>
          <p:spPr>
            <a:xfrm rot="3600000">
              <a:off x="1920280" y="26097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9485C70C-508C-4370-A237-981D56B774F5}"/>
                </a:ext>
              </a:extLst>
            </p:cNvPr>
            <p:cNvSpPr/>
            <p:nvPr/>
          </p:nvSpPr>
          <p:spPr>
            <a:xfrm rot="4304836">
              <a:off x="1793068" y="18837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9BB07920-8194-40D6-B566-D8D46652F21F}"/>
                </a:ext>
              </a:extLst>
            </p:cNvPr>
            <p:cNvSpPr/>
            <p:nvPr/>
          </p:nvSpPr>
          <p:spPr>
            <a:xfrm rot="3600000">
              <a:off x="2180401" y="18064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66FCA6A4-75A1-45B9-9FD0-310DE9CB97F9}"/>
                </a:ext>
              </a:extLst>
            </p:cNvPr>
            <p:cNvSpPr/>
            <p:nvPr/>
          </p:nvSpPr>
          <p:spPr>
            <a:xfrm rot="5674021">
              <a:off x="2308611" y="26764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FC869C7F-4B30-48FC-B6AC-96D7209481C6}"/>
                </a:ext>
              </a:extLst>
            </p:cNvPr>
            <p:cNvSpPr/>
            <p:nvPr/>
          </p:nvSpPr>
          <p:spPr>
            <a:xfrm rot="7539051">
              <a:off x="2470652" y="25661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EAB7EEF5-C8B0-41B6-9C58-410179743B24}"/>
                </a:ext>
              </a:extLst>
            </p:cNvPr>
            <p:cNvSpPr/>
            <p:nvPr/>
          </p:nvSpPr>
          <p:spPr>
            <a:xfrm rot="5674021">
              <a:off x="2775616" y="20245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07D02548-0CD3-4B09-9765-67AE6AA85853}"/>
                </a:ext>
              </a:extLst>
            </p:cNvPr>
            <p:cNvSpPr/>
            <p:nvPr/>
          </p:nvSpPr>
          <p:spPr>
            <a:xfrm rot="8706909">
              <a:off x="3210478" y="19836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B4AAEA2D-78CE-4FEA-8855-BCCBD0228B41}"/>
                </a:ext>
              </a:extLst>
            </p:cNvPr>
            <p:cNvSpPr/>
            <p:nvPr/>
          </p:nvSpPr>
          <p:spPr>
            <a:xfrm rot="8553655">
              <a:off x="3070937" y="23617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0B69134E-B017-48A4-BB4C-A7C9D740F262}"/>
                </a:ext>
              </a:extLst>
            </p:cNvPr>
            <p:cNvSpPr/>
            <p:nvPr/>
          </p:nvSpPr>
          <p:spPr>
            <a:xfrm rot="5674021">
              <a:off x="3210133" y="22028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EDCC24CA-2406-451F-B286-03DA059AF7A2}"/>
                </a:ext>
              </a:extLst>
            </p:cNvPr>
            <p:cNvSpPr/>
            <p:nvPr/>
          </p:nvSpPr>
          <p:spPr>
            <a:xfrm rot="6913838">
              <a:off x="3388047" y="22562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73188838-BAC2-4D4C-87BB-C8F720CE092E}"/>
                </a:ext>
              </a:extLst>
            </p:cNvPr>
            <p:cNvSpPr/>
            <p:nvPr/>
          </p:nvSpPr>
          <p:spPr>
            <a:xfrm rot="7190550">
              <a:off x="2966298" y="25888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9592E863-0A93-447F-ACC7-15738E713887}"/>
                </a:ext>
              </a:extLst>
            </p:cNvPr>
            <p:cNvSpPr/>
            <p:nvPr/>
          </p:nvSpPr>
          <p:spPr>
            <a:xfrm rot="11073376">
              <a:off x="1767775" y="31560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0AD322FB-8820-45C1-80BE-ABD39F270223}"/>
                </a:ext>
              </a:extLst>
            </p:cNvPr>
            <p:cNvSpPr/>
            <p:nvPr/>
          </p:nvSpPr>
          <p:spPr>
            <a:xfrm rot="8217644">
              <a:off x="2235940" y="30157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DF2D361F-E041-40EF-B125-1EA9A11F06C3}"/>
                </a:ext>
              </a:extLst>
            </p:cNvPr>
            <p:cNvSpPr/>
            <p:nvPr/>
          </p:nvSpPr>
          <p:spPr>
            <a:xfrm rot="5674021">
              <a:off x="2492001" y="30794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97DADD9C-C971-434E-8C5F-C3A6316CC4C5}"/>
                </a:ext>
              </a:extLst>
            </p:cNvPr>
            <p:cNvSpPr/>
            <p:nvPr/>
          </p:nvSpPr>
          <p:spPr>
            <a:xfrm rot="5674021">
              <a:off x="2944697" y="29841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4B0FDD66-9460-484A-B70C-6CBF15B81CA4}"/>
                </a:ext>
              </a:extLst>
            </p:cNvPr>
            <p:cNvSpPr/>
            <p:nvPr/>
          </p:nvSpPr>
          <p:spPr>
            <a:xfrm rot="5171408">
              <a:off x="3172458" y="26617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29951AAD-84FB-45D0-8230-9CF3A9C7B640}"/>
                </a:ext>
              </a:extLst>
            </p:cNvPr>
            <p:cNvSpPr/>
            <p:nvPr/>
          </p:nvSpPr>
          <p:spPr>
            <a:xfrm rot="3523701">
              <a:off x="3500830" y="26169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6FA2B94D-5F8D-411E-8B6B-A289DAE263F7}"/>
                </a:ext>
              </a:extLst>
            </p:cNvPr>
            <p:cNvSpPr/>
            <p:nvPr/>
          </p:nvSpPr>
          <p:spPr>
            <a:xfrm rot="5674021">
              <a:off x="3690035" y="24845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8F5B6D6F-3498-4C9B-9D6D-DE690AA068CD}"/>
                </a:ext>
              </a:extLst>
            </p:cNvPr>
            <p:cNvSpPr/>
            <p:nvPr/>
          </p:nvSpPr>
          <p:spPr>
            <a:xfrm rot="10800000">
              <a:off x="3712258" y="18794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59294274-AB1F-42BC-89DC-56AA305296EB}"/>
                </a:ext>
              </a:extLst>
            </p:cNvPr>
            <p:cNvSpPr/>
            <p:nvPr/>
          </p:nvSpPr>
          <p:spPr>
            <a:xfrm rot="10800000">
              <a:off x="3879720" y="21076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1A0CDB59-6D71-4235-BC23-B67ECEB45E25}"/>
                </a:ext>
              </a:extLst>
            </p:cNvPr>
            <p:cNvSpPr/>
            <p:nvPr/>
          </p:nvSpPr>
          <p:spPr>
            <a:xfrm rot="4965786">
              <a:off x="4013630" y="25184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9E02E7DC-B3A2-4696-86F2-A510213025DD}"/>
                </a:ext>
              </a:extLst>
            </p:cNvPr>
            <p:cNvSpPr/>
            <p:nvPr/>
          </p:nvSpPr>
          <p:spPr>
            <a:xfrm rot="6784161">
              <a:off x="4318470" y="26176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5292C6D-46D3-4522-ADE4-6797719BB1EE}"/>
                </a:ext>
              </a:extLst>
            </p:cNvPr>
            <p:cNvSpPr/>
            <p:nvPr/>
          </p:nvSpPr>
          <p:spPr>
            <a:xfrm rot="8619872">
              <a:off x="3392683" y="28803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80FAF202-A36E-4E9A-8017-C75401B6AC54}"/>
                </a:ext>
              </a:extLst>
            </p:cNvPr>
            <p:cNvSpPr/>
            <p:nvPr/>
          </p:nvSpPr>
          <p:spPr>
            <a:xfrm rot="9135922">
              <a:off x="3773250" y="29549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7DD97E70-00F6-4E07-A41A-C08B81D9C109}"/>
                </a:ext>
              </a:extLst>
            </p:cNvPr>
            <p:cNvSpPr/>
            <p:nvPr/>
          </p:nvSpPr>
          <p:spPr>
            <a:xfrm rot="12055509">
              <a:off x="4321330" y="28862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EC41AAF4-2DA2-4B67-851E-59226D3D7107}"/>
                </a:ext>
              </a:extLst>
            </p:cNvPr>
            <p:cNvSpPr/>
            <p:nvPr/>
          </p:nvSpPr>
          <p:spPr>
            <a:xfrm rot="9135922">
              <a:off x="3558588" y="32895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11925B17-25CF-4210-826C-99632E16957C}"/>
                </a:ext>
              </a:extLst>
            </p:cNvPr>
            <p:cNvSpPr/>
            <p:nvPr/>
          </p:nvSpPr>
          <p:spPr>
            <a:xfrm rot="13595676">
              <a:off x="3878476" y="34491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08EE8511-6677-450F-9C64-C31A93CE51BC}"/>
                </a:ext>
              </a:extLst>
            </p:cNvPr>
            <p:cNvSpPr/>
            <p:nvPr/>
          </p:nvSpPr>
          <p:spPr>
            <a:xfrm rot="5400000">
              <a:off x="4241229" y="32878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D3E94AD2-209E-46E2-BE82-4D0853F51F2B}"/>
                </a:ext>
              </a:extLst>
            </p:cNvPr>
            <p:cNvSpPr/>
            <p:nvPr/>
          </p:nvSpPr>
          <p:spPr>
            <a:xfrm rot="9775512">
              <a:off x="3529544" y="40146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8BD7D475-1919-4EC4-A0C8-CE7FF5738F91}"/>
                </a:ext>
              </a:extLst>
            </p:cNvPr>
            <p:cNvSpPr/>
            <p:nvPr/>
          </p:nvSpPr>
          <p:spPr>
            <a:xfrm rot="8619872">
              <a:off x="4216294" y="38876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1A72A9DB-22DB-4BB7-9097-9BC92F6EC4A5}"/>
                </a:ext>
              </a:extLst>
            </p:cNvPr>
            <p:cNvSpPr/>
            <p:nvPr/>
          </p:nvSpPr>
          <p:spPr>
            <a:xfrm rot="5649386">
              <a:off x="2736269" y="34495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C0FEADF-B60C-4299-8822-5A3F3AFB874B}"/>
                </a:ext>
              </a:extLst>
            </p:cNvPr>
            <p:cNvSpPr/>
            <p:nvPr/>
          </p:nvSpPr>
          <p:spPr>
            <a:xfrm rot="5649386">
              <a:off x="3195770" y="34674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70117B17-6910-4384-85ED-0379255B807F}"/>
                </a:ext>
              </a:extLst>
            </p:cNvPr>
            <p:cNvSpPr/>
            <p:nvPr/>
          </p:nvSpPr>
          <p:spPr>
            <a:xfrm rot="12334933">
              <a:off x="3126723" y="36960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AE82C49F-E473-44CC-A3A6-32712DFE73D9}"/>
                </a:ext>
              </a:extLst>
            </p:cNvPr>
            <p:cNvSpPr/>
            <p:nvPr/>
          </p:nvSpPr>
          <p:spPr>
            <a:xfrm rot="3153814">
              <a:off x="3062164" y="38505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F3C06143-D260-4893-ACE7-DE363B5D142B}"/>
                </a:ext>
              </a:extLst>
            </p:cNvPr>
            <p:cNvSpPr/>
            <p:nvPr/>
          </p:nvSpPr>
          <p:spPr>
            <a:xfrm rot="14111746">
              <a:off x="3019168" y="40369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328586C3-3711-42D7-80F5-070E64CE1711}"/>
                </a:ext>
              </a:extLst>
            </p:cNvPr>
            <p:cNvSpPr/>
            <p:nvPr/>
          </p:nvSpPr>
          <p:spPr>
            <a:xfrm rot="12874363">
              <a:off x="2550899" y="38200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8CC21A4D-E19E-418C-AE56-7C13252779D3}"/>
                </a:ext>
              </a:extLst>
            </p:cNvPr>
            <p:cNvSpPr/>
            <p:nvPr/>
          </p:nvSpPr>
          <p:spPr>
            <a:xfrm rot="3871273">
              <a:off x="2075163" y="35784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C1ED843C-39E5-426C-97BC-7FBCEED8FF98}"/>
                </a:ext>
              </a:extLst>
            </p:cNvPr>
            <p:cNvSpPr/>
            <p:nvPr/>
          </p:nvSpPr>
          <p:spPr>
            <a:xfrm rot="1762116">
              <a:off x="2370608" y="34008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3B4FE89C-BAD5-4E92-9C07-145AD655D1A6}"/>
                </a:ext>
              </a:extLst>
            </p:cNvPr>
            <p:cNvSpPr/>
            <p:nvPr/>
          </p:nvSpPr>
          <p:spPr>
            <a:xfrm rot="12515291">
              <a:off x="1939057" y="40657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C0838E21-0362-4A6F-82DD-7DF8A42C5DE3}"/>
                </a:ext>
              </a:extLst>
            </p:cNvPr>
            <p:cNvSpPr/>
            <p:nvPr/>
          </p:nvSpPr>
          <p:spPr>
            <a:xfrm rot="9636676">
              <a:off x="3376845" y="45339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C71B5B3F-559A-4BDC-8FD5-C29D8AB206F8}"/>
                </a:ext>
              </a:extLst>
            </p:cNvPr>
            <p:cNvSpPr/>
            <p:nvPr/>
          </p:nvSpPr>
          <p:spPr>
            <a:xfrm rot="4958689">
              <a:off x="2308947" y="41713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FB9BACD1-5A63-4A44-906A-1176A70C532B}"/>
                </a:ext>
              </a:extLst>
            </p:cNvPr>
            <p:cNvSpPr/>
            <p:nvPr/>
          </p:nvSpPr>
          <p:spPr>
            <a:xfrm rot="11602915">
              <a:off x="2656489" y="44273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A3A583C-A9A9-4142-93D0-365203FF2834}"/>
                </a:ext>
              </a:extLst>
            </p:cNvPr>
            <p:cNvSpPr/>
            <p:nvPr/>
          </p:nvSpPr>
          <p:spPr>
            <a:xfrm rot="13126074">
              <a:off x="2789068" y="42574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1B37F6FF-1EC7-437E-8CCE-F601D6AACB56}"/>
                </a:ext>
              </a:extLst>
            </p:cNvPr>
            <p:cNvSpPr/>
            <p:nvPr/>
          </p:nvSpPr>
          <p:spPr>
            <a:xfrm rot="7157709">
              <a:off x="2885995" y="48577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FEF7B82C-2D3D-4F7A-BE14-D782EDD863EC}"/>
                </a:ext>
              </a:extLst>
            </p:cNvPr>
            <p:cNvSpPr/>
            <p:nvPr/>
          </p:nvSpPr>
          <p:spPr>
            <a:xfrm rot="6542648">
              <a:off x="3156020" y="53929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A4ED263D-276F-4EBF-AD89-E0319336CAD8}"/>
                </a:ext>
              </a:extLst>
            </p:cNvPr>
            <p:cNvSpPr/>
            <p:nvPr/>
          </p:nvSpPr>
          <p:spPr>
            <a:xfrm rot="7396755">
              <a:off x="2441906" y="50801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CD6DE4AA-BF0B-4D7F-97EC-67C0E62A7B6D}"/>
                </a:ext>
              </a:extLst>
            </p:cNvPr>
            <p:cNvSpPr/>
            <p:nvPr/>
          </p:nvSpPr>
          <p:spPr>
            <a:xfrm rot="7396755">
              <a:off x="2643228" y="54630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418B235D-725F-4768-BC44-DE44416C26C7}"/>
                </a:ext>
              </a:extLst>
            </p:cNvPr>
            <p:cNvSpPr/>
            <p:nvPr/>
          </p:nvSpPr>
          <p:spPr>
            <a:xfrm rot="6022819">
              <a:off x="2137725" y="50343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036F244D-5D1E-49D0-9DD3-098EAEDF0D27}"/>
                </a:ext>
              </a:extLst>
            </p:cNvPr>
            <p:cNvSpPr/>
            <p:nvPr/>
          </p:nvSpPr>
          <p:spPr>
            <a:xfrm rot="2481010">
              <a:off x="2190785" y="49506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5C00204B-D5ED-494E-BCAD-80552F80369A}"/>
                </a:ext>
              </a:extLst>
            </p:cNvPr>
            <p:cNvSpPr/>
            <p:nvPr/>
          </p:nvSpPr>
          <p:spPr>
            <a:xfrm rot="12827782">
              <a:off x="2824479" y="50758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8F5FD3EE-D4AD-4F53-88E9-193FAF55C146}"/>
                </a:ext>
              </a:extLst>
            </p:cNvPr>
            <p:cNvSpPr/>
            <p:nvPr/>
          </p:nvSpPr>
          <p:spPr>
            <a:xfrm rot="9337986">
              <a:off x="3717320" y="55114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90DE4008-59F3-4783-9FBF-AF4E359B548A}"/>
                </a:ext>
              </a:extLst>
            </p:cNvPr>
            <p:cNvSpPr/>
            <p:nvPr/>
          </p:nvSpPr>
          <p:spPr>
            <a:xfrm rot="5104129">
              <a:off x="3750922" y="49843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7273707D-9F7A-480C-BA46-D021E4A55C56}"/>
                </a:ext>
              </a:extLst>
            </p:cNvPr>
            <p:cNvSpPr/>
            <p:nvPr/>
          </p:nvSpPr>
          <p:spPr>
            <a:xfrm rot="8316084">
              <a:off x="4272709" y="49777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2264F206-41E3-4F8A-9E81-5F37C9D3A277}"/>
                </a:ext>
              </a:extLst>
            </p:cNvPr>
            <p:cNvSpPr/>
            <p:nvPr/>
          </p:nvSpPr>
          <p:spPr>
            <a:xfrm rot="5649386">
              <a:off x="2999403" y="34647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BB4FECD2-0146-4FCF-AD29-2E82907BE46C}"/>
                </a:ext>
              </a:extLst>
            </p:cNvPr>
            <p:cNvSpPr/>
            <p:nvPr/>
          </p:nvSpPr>
          <p:spPr>
            <a:xfrm rot="4304836">
              <a:off x="1645464" y="23405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DB5E7992-658A-47FA-A83B-32955FB7AACF}"/>
                </a:ext>
              </a:extLst>
            </p:cNvPr>
            <p:cNvSpPr/>
            <p:nvPr/>
          </p:nvSpPr>
          <p:spPr>
            <a:xfrm rot="471711">
              <a:off x="2012100" y="26643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1B4828E7-939D-4FB9-A80F-08360A01E0D5}"/>
                </a:ext>
              </a:extLst>
            </p:cNvPr>
            <p:cNvSpPr/>
            <p:nvPr/>
          </p:nvSpPr>
          <p:spPr>
            <a:xfrm>
              <a:off x="2091355" y="26497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6BCC8EBC-4D1A-4F14-A224-846DCA4FFBDC}"/>
                </a:ext>
              </a:extLst>
            </p:cNvPr>
            <p:cNvSpPr/>
            <p:nvPr/>
          </p:nvSpPr>
          <p:spPr>
            <a:xfrm rot="471711">
              <a:off x="2031250" y="27288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62DBB192-156F-4D72-8166-BA62BD4F4841}"/>
                </a:ext>
              </a:extLst>
            </p:cNvPr>
            <p:cNvSpPr/>
            <p:nvPr/>
          </p:nvSpPr>
          <p:spPr>
            <a:xfrm rot="471711">
              <a:off x="3320357" y="27320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148F3D00-58AB-4900-B9D9-6A9AF8DE653B}"/>
                </a:ext>
              </a:extLst>
            </p:cNvPr>
            <p:cNvSpPr/>
            <p:nvPr/>
          </p:nvSpPr>
          <p:spPr>
            <a:xfrm rot="471711">
              <a:off x="3266212" y="26820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94BC3D39-2EF8-40BD-9E41-7BCD89F671F3}"/>
                </a:ext>
              </a:extLst>
            </p:cNvPr>
            <p:cNvSpPr/>
            <p:nvPr/>
          </p:nvSpPr>
          <p:spPr>
            <a:xfrm rot="471711">
              <a:off x="3167550" y="24363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44973ADA-2468-4994-A3FC-9301D28614D5}"/>
                </a:ext>
              </a:extLst>
            </p:cNvPr>
            <p:cNvSpPr/>
            <p:nvPr/>
          </p:nvSpPr>
          <p:spPr>
            <a:xfrm rot="471711">
              <a:off x="3486491" y="29677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3EB087EC-7810-45DD-8B2F-BB82581D47F5}"/>
                </a:ext>
              </a:extLst>
            </p:cNvPr>
            <p:cNvSpPr/>
            <p:nvPr/>
          </p:nvSpPr>
          <p:spPr>
            <a:xfrm rot="471711">
              <a:off x="3243089" y="20339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314F8CDB-9645-4304-AAA1-A089A3C00C27}"/>
                </a:ext>
              </a:extLst>
            </p:cNvPr>
            <p:cNvSpPr/>
            <p:nvPr/>
          </p:nvSpPr>
          <p:spPr>
            <a:xfrm rot="471711">
              <a:off x="3961994" y="35546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5504B2E7-452F-45F7-A67B-8C41ACDC7258}"/>
                </a:ext>
              </a:extLst>
            </p:cNvPr>
            <p:cNvSpPr/>
            <p:nvPr/>
          </p:nvSpPr>
          <p:spPr>
            <a:xfrm rot="471711">
              <a:off x="4092654" y="26086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FCEADDC8-50BC-49A8-A1BB-35084D50E8C9}"/>
                </a:ext>
              </a:extLst>
            </p:cNvPr>
            <p:cNvSpPr/>
            <p:nvPr/>
          </p:nvSpPr>
          <p:spPr>
            <a:xfrm rot="471711">
              <a:off x="2896703" y="20546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27838BD4-5C67-4685-ACE0-431F647AFAC7}"/>
                </a:ext>
              </a:extLst>
            </p:cNvPr>
            <p:cNvSpPr/>
            <p:nvPr/>
          </p:nvSpPr>
          <p:spPr>
            <a:xfrm rot="471711">
              <a:off x="2858887" y="21495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A7967E95-4515-46AD-B349-769DACD71C8A}"/>
                </a:ext>
              </a:extLst>
            </p:cNvPr>
            <p:cNvSpPr/>
            <p:nvPr/>
          </p:nvSpPr>
          <p:spPr>
            <a:xfrm rot="471711">
              <a:off x="3648212" y="40831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17FF4885-6B0F-45A9-9FBE-6DD49CC93266}"/>
                </a:ext>
              </a:extLst>
            </p:cNvPr>
            <p:cNvSpPr/>
            <p:nvPr/>
          </p:nvSpPr>
          <p:spPr>
            <a:xfrm rot="471711">
              <a:off x="3159525" y="38796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D2655408-0056-4CAC-9225-5ED152627F96}"/>
                </a:ext>
              </a:extLst>
            </p:cNvPr>
            <p:cNvSpPr/>
            <p:nvPr/>
          </p:nvSpPr>
          <p:spPr>
            <a:xfrm rot="471711">
              <a:off x="3966756" y="49890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FE9A1917-FCA2-49D8-96EC-B9950E259187}"/>
                </a:ext>
              </a:extLst>
            </p:cNvPr>
            <p:cNvSpPr/>
            <p:nvPr/>
          </p:nvSpPr>
          <p:spPr>
            <a:xfrm rot="471711">
              <a:off x="4222888" y="40020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00227640-49E7-46C3-BEB3-6902D180CF9B}"/>
                </a:ext>
              </a:extLst>
            </p:cNvPr>
            <p:cNvSpPr/>
            <p:nvPr/>
          </p:nvSpPr>
          <p:spPr>
            <a:xfrm rot="4843762">
              <a:off x="2991114" y="49133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FF1FD362-2D60-417D-9F01-64DF4B9083FA}"/>
                </a:ext>
              </a:extLst>
            </p:cNvPr>
            <p:cNvSpPr/>
            <p:nvPr/>
          </p:nvSpPr>
          <p:spPr>
            <a:xfrm rot="4843762">
              <a:off x="2794674" y="54886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3B5CBFD6-A7EC-4330-AE7F-9BA742173287}"/>
                </a:ext>
              </a:extLst>
            </p:cNvPr>
            <p:cNvSpPr/>
            <p:nvPr/>
          </p:nvSpPr>
          <p:spPr>
            <a:xfrm rot="4843762">
              <a:off x="3888045" y="49182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6C93D3EB-E8F2-4A4E-B90E-BFA884BCC6D8}"/>
                </a:ext>
              </a:extLst>
            </p:cNvPr>
            <p:cNvSpPr/>
            <p:nvPr/>
          </p:nvSpPr>
          <p:spPr>
            <a:xfrm rot="4843762">
              <a:off x="3902341" y="35106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85C940B9-226F-4F72-AE8A-9BEAB538E657}"/>
                </a:ext>
              </a:extLst>
            </p:cNvPr>
            <p:cNvSpPr/>
            <p:nvPr/>
          </p:nvSpPr>
          <p:spPr>
            <a:xfrm rot="4843762">
              <a:off x="3283618" y="37932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4E1C3C4-5368-473A-9B0A-299E9580D613}"/>
                </a:ext>
              </a:extLst>
            </p:cNvPr>
            <p:cNvSpPr/>
            <p:nvPr/>
          </p:nvSpPr>
          <p:spPr>
            <a:xfrm rot="4843762">
              <a:off x="2426880" y="42004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4906C48D-FB57-4328-B07A-448F45679E92}"/>
                </a:ext>
              </a:extLst>
            </p:cNvPr>
            <p:cNvSpPr/>
            <p:nvPr/>
          </p:nvSpPr>
          <p:spPr>
            <a:xfrm rot="4843762">
              <a:off x="1989333" y="40723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3A698714-582E-4250-84A4-599B7D2A921A}"/>
                </a:ext>
              </a:extLst>
            </p:cNvPr>
            <p:cNvSpPr/>
            <p:nvPr/>
          </p:nvSpPr>
          <p:spPr>
            <a:xfrm rot="4843762">
              <a:off x="2057097" y="41227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FC0D1F00-085E-4187-A060-C605B22C9438}"/>
                </a:ext>
              </a:extLst>
            </p:cNvPr>
            <p:cNvSpPr/>
            <p:nvPr/>
          </p:nvSpPr>
          <p:spPr>
            <a:xfrm rot="5636090">
              <a:off x="2876335" y="51084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72303BD7-C620-4039-A39E-75BD513C8FD6}"/>
                </a:ext>
              </a:extLst>
            </p:cNvPr>
            <p:cNvSpPr/>
            <p:nvPr/>
          </p:nvSpPr>
          <p:spPr>
            <a:xfrm rot="10800000">
              <a:off x="2991113" y="49905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A0E99340-20EE-4F42-AFBE-57BB4EA8C1D9}"/>
                </a:ext>
              </a:extLst>
            </p:cNvPr>
            <p:cNvSpPr/>
            <p:nvPr/>
          </p:nvSpPr>
          <p:spPr>
            <a:xfrm rot="21329578">
              <a:off x="3885309" y="50078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3DE76B69-F1C8-4A11-A472-8C5837A86DFE}"/>
                </a:ext>
              </a:extLst>
            </p:cNvPr>
            <p:cNvSpPr/>
            <p:nvPr/>
          </p:nvSpPr>
          <p:spPr>
            <a:xfrm rot="3253533">
              <a:off x="4391714" y="50915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0225AFC2-C0F4-44DF-A6B5-6C7DD5D8FBD0}"/>
                </a:ext>
              </a:extLst>
            </p:cNvPr>
            <p:cNvSpPr/>
            <p:nvPr/>
          </p:nvSpPr>
          <p:spPr>
            <a:xfrm rot="5086186">
              <a:off x="3999039" y="36060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16A0558A-8835-43A4-8D51-7E721B71BD62}"/>
                </a:ext>
              </a:extLst>
            </p:cNvPr>
            <p:cNvSpPr/>
            <p:nvPr/>
          </p:nvSpPr>
          <p:spPr>
            <a:xfrm rot="5086186">
              <a:off x="3322443" y="53691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CAD4BD6-A512-496B-8D6E-2A0BC7FA7B84}"/>
                </a:ext>
              </a:extLst>
            </p:cNvPr>
            <p:cNvSpPr/>
            <p:nvPr/>
          </p:nvSpPr>
          <p:spPr>
            <a:xfrm rot="10800000">
              <a:off x="3896629" y="51458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2BA2C9DC-CA9B-4FD4-9B58-928490CC5E0A}"/>
                </a:ext>
              </a:extLst>
            </p:cNvPr>
            <p:cNvSpPr/>
            <p:nvPr/>
          </p:nvSpPr>
          <p:spPr>
            <a:xfrm rot="10800000">
              <a:off x="3879719" y="55750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2A3F5463-2B34-4521-B39A-05E2275290FA}"/>
                </a:ext>
              </a:extLst>
            </p:cNvPr>
            <p:cNvSpPr/>
            <p:nvPr/>
          </p:nvSpPr>
          <p:spPr>
            <a:xfrm rot="10800000">
              <a:off x="2749220" y="55449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C48C764D-6F0E-44F0-BEC4-310A76C42A59}"/>
                </a:ext>
              </a:extLst>
            </p:cNvPr>
            <p:cNvSpPr/>
            <p:nvPr/>
          </p:nvSpPr>
          <p:spPr>
            <a:xfrm rot="4843762">
              <a:off x="2142649" y="41643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E1835462-1203-4520-9337-735C27603091}"/>
                </a:ext>
              </a:extLst>
            </p:cNvPr>
            <p:cNvSpPr/>
            <p:nvPr/>
          </p:nvSpPr>
          <p:spPr>
            <a:xfrm rot="4843762">
              <a:off x="4362458" y="39581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DD704C39-DC10-4FDE-9F23-5F8DDC456A9F}"/>
                </a:ext>
              </a:extLst>
            </p:cNvPr>
            <p:cNvSpPr/>
            <p:nvPr/>
          </p:nvSpPr>
          <p:spPr>
            <a:xfrm rot="4843762">
              <a:off x="3286000" y="37238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1B4E11C-1A43-42E9-8AE4-DF599214E4EC}"/>
                </a:ext>
              </a:extLst>
            </p:cNvPr>
            <p:cNvSpPr/>
            <p:nvPr/>
          </p:nvSpPr>
          <p:spPr>
            <a:xfrm rot="5937615">
              <a:off x="2140205" y="36077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DFEAE967-20DD-471F-AE56-9066AD9C3F28}"/>
                </a:ext>
              </a:extLst>
            </p:cNvPr>
            <p:cNvSpPr/>
            <p:nvPr/>
          </p:nvSpPr>
          <p:spPr>
            <a:xfrm rot="5225847">
              <a:off x="2344991" y="30319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E4A097F-3467-485E-9CA7-08BEB061058F}"/>
                </a:ext>
              </a:extLst>
            </p:cNvPr>
            <p:cNvSpPr/>
            <p:nvPr/>
          </p:nvSpPr>
          <p:spPr>
            <a:xfrm rot="10800000">
              <a:off x="1930820" y="31812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556C12D7-B99B-4805-A169-1B25EA317D0D}"/>
                </a:ext>
              </a:extLst>
            </p:cNvPr>
            <p:cNvSpPr/>
            <p:nvPr/>
          </p:nvSpPr>
          <p:spPr>
            <a:xfrm rot="5400000">
              <a:off x="1874776" y="32961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6ED99526-2C45-4E11-AB20-8768608D91CB}"/>
                </a:ext>
              </a:extLst>
            </p:cNvPr>
            <p:cNvSpPr/>
            <p:nvPr/>
          </p:nvSpPr>
          <p:spPr>
            <a:xfrm rot="5240237">
              <a:off x="2635842" y="25956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D5CE1E0F-8BAA-43BD-A80B-D7ACDAD2FB91}"/>
                </a:ext>
              </a:extLst>
            </p:cNvPr>
            <p:cNvSpPr/>
            <p:nvPr/>
          </p:nvSpPr>
          <p:spPr>
            <a:xfrm rot="471711">
              <a:off x="3076188" y="26123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AEB0F669-2CDB-4D58-9D6F-29F82F070641}"/>
                </a:ext>
              </a:extLst>
            </p:cNvPr>
            <p:cNvSpPr/>
            <p:nvPr/>
          </p:nvSpPr>
          <p:spPr>
            <a:xfrm rot="471711">
              <a:off x="3317746" y="19975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27DE2EA5-FD0C-4884-91AB-DEF33CEC28B6}"/>
                </a:ext>
              </a:extLst>
            </p:cNvPr>
            <p:cNvSpPr/>
            <p:nvPr/>
          </p:nvSpPr>
          <p:spPr>
            <a:xfrm rot="471711">
              <a:off x="4123088" y="24933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2FA5F687-5F6D-49B3-954E-49739DF9DE14}"/>
                </a:ext>
              </a:extLst>
            </p:cNvPr>
            <p:cNvSpPr/>
            <p:nvPr/>
          </p:nvSpPr>
          <p:spPr>
            <a:xfrm rot="5225847">
              <a:off x="2469229" y="22266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11999222-4BBF-482B-B86C-BCB1E404274A}"/>
                </a:ext>
              </a:extLst>
            </p:cNvPr>
            <p:cNvSpPr/>
            <p:nvPr/>
          </p:nvSpPr>
          <p:spPr>
            <a:xfrm rot="5225847">
              <a:off x="2828354" y="20862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3BCCDE01-A052-48D2-8AA6-3046933228BB}"/>
                </a:ext>
              </a:extLst>
            </p:cNvPr>
            <p:cNvSpPr/>
            <p:nvPr/>
          </p:nvSpPr>
          <p:spPr>
            <a:xfrm rot="10969833">
              <a:off x="3024688" y="26861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56F5D8B8-B4EA-416D-B744-D75DF4771415}"/>
                </a:ext>
              </a:extLst>
            </p:cNvPr>
            <p:cNvSpPr/>
            <p:nvPr/>
          </p:nvSpPr>
          <p:spPr>
            <a:xfrm rot="5225847">
              <a:off x="3775749" y="25201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2220C18D-CB9E-4758-A1AC-7498717648C2}"/>
                </a:ext>
              </a:extLst>
            </p:cNvPr>
            <p:cNvSpPr/>
            <p:nvPr/>
          </p:nvSpPr>
          <p:spPr>
            <a:xfrm rot="10969833">
              <a:off x="3995777" y="22713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59027731-DFBE-4472-845E-D0702082FCB9}"/>
                </a:ext>
              </a:extLst>
            </p:cNvPr>
            <p:cNvSpPr/>
            <p:nvPr/>
          </p:nvSpPr>
          <p:spPr>
            <a:xfrm rot="5225847">
              <a:off x="4118426" y="21983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074F5DEE-797B-49C3-A126-24DF1D70F693}"/>
                </a:ext>
              </a:extLst>
            </p:cNvPr>
            <p:cNvSpPr/>
            <p:nvPr/>
          </p:nvSpPr>
          <p:spPr>
            <a:xfrm rot="471711">
              <a:off x="4066882" y="22610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9BD86373-5284-4F29-88E0-A88F5B500A07}"/>
                </a:ext>
              </a:extLst>
            </p:cNvPr>
            <p:cNvSpPr/>
            <p:nvPr/>
          </p:nvSpPr>
          <p:spPr>
            <a:xfrm rot="471711">
              <a:off x="4096690" y="21379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F79B24F4-F5EF-45D5-9D59-818DFAAD5058}"/>
                </a:ext>
              </a:extLst>
            </p:cNvPr>
            <p:cNvSpPr/>
            <p:nvPr/>
          </p:nvSpPr>
          <p:spPr>
            <a:xfrm rot="471711">
              <a:off x="4038730" y="21754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7A6999D0-D8C2-4FFF-B339-C79DE4CBE3D2}"/>
                </a:ext>
              </a:extLst>
            </p:cNvPr>
            <p:cNvSpPr/>
            <p:nvPr/>
          </p:nvSpPr>
          <p:spPr>
            <a:xfrm rot="5225847">
              <a:off x="3755156" y="26108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AF8964C0-EF7F-428C-9047-11D813C99ECB}"/>
                </a:ext>
              </a:extLst>
            </p:cNvPr>
            <p:cNvSpPr/>
            <p:nvPr/>
          </p:nvSpPr>
          <p:spPr>
            <a:xfrm rot="5225847">
              <a:off x="2362635" y="31284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FEF658A7-1381-46C2-96B8-118D4A01AFA6}"/>
                </a:ext>
              </a:extLst>
            </p:cNvPr>
            <p:cNvSpPr/>
            <p:nvPr/>
          </p:nvSpPr>
          <p:spPr>
            <a:xfrm rot="5240237">
              <a:off x="3576181" y="26121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2B717A1E-7871-4A68-9B06-659477C5310F}"/>
                </a:ext>
              </a:extLst>
            </p:cNvPr>
            <p:cNvSpPr/>
            <p:nvPr/>
          </p:nvSpPr>
          <p:spPr>
            <a:xfrm rot="10969833">
              <a:off x="4446470" y="29857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53D9783-AA6D-4377-8376-13B1E8E888AE}"/>
                </a:ext>
              </a:extLst>
            </p:cNvPr>
            <p:cNvSpPr/>
            <p:nvPr/>
          </p:nvSpPr>
          <p:spPr>
            <a:xfrm rot="10969833">
              <a:off x="4384008" y="26938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8D709F13-31C3-4DA2-A14F-846BCB169FC3}"/>
                </a:ext>
              </a:extLst>
            </p:cNvPr>
            <p:cNvSpPr/>
            <p:nvPr/>
          </p:nvSpPr>
          <p:spPr>
            <a:xfrm rot="471711">
              <a:off x="3954661" y="34661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339D2D01-0272-4510-B820-9C6EBCFFFE82}"/>
                </a:ext>
              </a:extLst>
            </p:cNvPr>
            <p:cNvSpPr/>
            <p:nvPr/>
          </p:nvSpPr>
          <p:spPr>
            <a:xfrm rot="471711">
              <a:off x="2290667" y="31384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DE5C6270-D2B8-4A5A-BDBD-DAF78191B8A6}"/>
                </a:ext>
              </a:extLst>
            </p:cNvPr>
            <p:cNvSpPr/>
            <p:nvPr/>
          </p:nvSpPr>
          <p:spPr>
            <a:xfrm rot="471711">
              <a:off x="1922923" y="32523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1EA316E7-03F6-4D07-9E96-85D098845B9B}"/>
                </a:ext>
              </a:extLst>
            </p:cNvPr>
            <p:cNvSpPr/>
            <p:nvPr/>
          </p:nvSpPr>
          <p:spPr>
            <a:xfrm rot="10391761">
              <a:off x="3546849" y="28951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8BE81932-796C-4BC7-B204-B1C4CBE59EF4}"/>
                </a:ext>
              </a:extLst>
            </p:cNvPr>
            <p:cNvSpPr/>
            <p:nvPr/>
          </p:nvSpPr>
          <p:spPr>
            <a:xfrm rot="5240237">
              <a:off x="3609398" y="27112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EC2C6ADD-CBC3-4153-99B7-FA72D2EF8875}"/>
                </a:ext>
              </a:extLst>
            </p:cNvPr>
            <p:cNvSpPr/>
            <p:nvPr/>
          </p:nvSpPr>
          <p:spPr>
            <a:xfrm rot="471711">
              <a:off x="4199346" y="26393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23A6F2E3-3EBC-4F50-8FAE-77BF072CEEBB}"/>
                </a:ext>
              </a:extLst>
            </p:cNvPr>
            <p:cNvSpPr/>
            <p:nvPr/>
          </p:nvSpPr>
          <p:spPr>
            <a:xfrm rot="5665372">
              <a:off x="4363610" y="29293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2456D945-067D-4509-A80B-0FD722A1D394}"/>
                </a:ext>
              </a:extLst>
            </p:cNvPr>
            <p:cNvSpPr/>
            <p:nvPr/>
          </p:nvSpPr>
          <p:spPr>
            <a:xfrm rot="471711">
              <a:off x="2578581" y="26315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18A9DF29-1D6C-433E-9C8D-EF90CC944401}"/>
                </a:ext>
              </a:extLst>
            </p:cNvPr>
            <p:cNvSpPr/>
            <p:nvPr/>
          </p:nvSpPr>
          <p:spPr>
            <a:xfrm rot="5225847">
              <a:off x="3297590" y="22523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280" name="TextBox 279">
            <a:extLst>
              <a:ext uri="{FF2B5EF4-FFF2-40B4-BE49-F238E27FC236}">
                <a16:creationId xmlns:a16="http://schemas.microsoft.com/office/drawing/2014/main" id="{5AD43D09-E26B-48E8-88BF-A54AEE96F8EF}"/>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221741795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125E-6 4.81481E-6 L 0.19687 0.16944 " pathEditMode="relative" rAng="0" ptsTypes="AA">
                                      <p:cBhvr>
                                        <p:cTn id="6" dur="900" fill="hold"/>
                                        <p:tgtEl>
                                          <p:spTgt spid="151"/>
                                        </p:tgtEl>
                                        <p:attrNameLst>
                                          <p:attrName>ppt_x</p:attrName>
                                          <p:attrName>ppt_y</p:attrName>
                                        </p:attrNameLst>
                                      </p:cBhvr>
                                      <p:rCtr x="9844" y="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937AF0-14FA-4D76-BE3B-13345D8D7A68}"/>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Loading pixel array and calibration to workspace</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2FB25-B4BB-4864-8FDD-5BCC6951F742}"/>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Creating a new instance </a:t>
            </a:r>
          </a:p>
          <a:p>
            <a:pPr algn="ctr"/>
            <a:r>
              <a:rPr lang="en-GB" sz="2400" dirty="0">
                <a:solidFill>
                  <a:srgbClr val="C00000"/>
                </a:solidFill>
              </a:rPr>
              <a:t>of the class (our object)</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1F7B0-9D10-453A-BFD6-48EF45384397}"/>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Accessing properties of </a:t>
            </a:r>
          </a:p>
          <a:p>
            <a:pPr algn="ctr"/>
            <a:r>
              <a:rPr lang="en-GB" sz="2400" dirty="0">
                <a:solidFill>
                  <a:srgbClr val="C00000"/>
                </a:solidFill>
              </a:rPr>
              <a:t>our object</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301066"/>
            <a:ext cx="6217840" cy="18250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pic>
        <p:nvPicPr>
          <p:cNvPr id="12" name="Picture 11">
            <a:extLst>
              <a:ext uri="{FF2B5EF4-FFF2-40B4-BE49-F238E27FC236}">
                <a16:creationId xmlns:a16="http://schemas.microsoft.com/office/drawing/2014/main" id="{A857A225-BC11-4C1A-8E80-112E4930AE58}"/>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Using a method from </a:t>
            </a:r>
          </a:p>
          <a:p>
            <a:pPr algn="ctr"/>
            <a:r>
              <a:rPr lang="en-GB" sz="2400" dirty="0">
                <a:solidFill>
                  <a:srgbClr val="C00000"/>
                </a:solidFill>
              </a:rPr>
              <a:t>our object</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Using a method from </a:t>
            </a:r>
          </a:p>
          <a:p>
            <a:pPr algn="ctr"/>
            <a:r>
              <a:rPr lang="en-GB" sz="2400" dirty="0">
                <a:solidFill>
                  <a:srgbClr val="C00000"/>
                </a:solidFill>
              </a:rPr>
              <a:t>our object</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672387" y="2100361"/>
            <a:ext cx="3248025" cy="4029075"/>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4</a:t>
            </a:r>
            <a:r>
              <a:rPr lang="en-GB" baseline="30000" dirty="0"/>
              <a:t>th</a:t>
            </a:r>
            <a:r>
              <a:rPr lang="en-GB" dirty="0"/>
              <a:t> image</a:t>
            </a:r>
          </a:p>
          <a:p>
            <a:pPr lvl="1"/>
            <a:r>
              <a:rPr lang="en-GB" dirty="0"/>
              <a:t>Accessing the reader’s OME metadata store</a:t>
            </a:r>
          </a:p>
          <a:p>
            <a:pPr lvl="2"/>
            <a:r>
              <a:rPr lang="en-GB" dirty="0"/>
              <a:t>Use the reader’s </a:t>
            </a:r>
            <a:r>
              <a:rPr lang="en-GB" dirty="0" err="1"/>
              <a:t>getMetadataStore</a:t>
            </a:r>
            <a:r>
              <a:rPr lang="en-GB" dirty="0"/>
              <a:t> method</a:t>
            </a:r>
          </a:p>
          <a:p>
            <a:pPr lvl="2"/>
            <a:endParaRPr lang="en-GB" dirty="0"/>
          </a:p>
        </p:txBody>
      </p:sp>
      <p:pic>
        <p:nvPicPr>
          <p:cNvPr id="4" name="Picture 3">
            <a:extLst>
              <a:ext uri="{FF2B5EF4-FFF2-40B4-BE49-F238E27FC236}">
                <a16:creationId xmlns:a16="http://schemas.microsoft.com/office/drawing/2014/main" id="{EC9D5399-FDA2-4B90-8660-D87B68323686}"/>
              </a:ext>
            </a:extLst>
          </p:cNvPr>
          <p:cNvPicPr>
            <a:picLocks noChangeAspect="1"/>
          </p:cNvPicPr>
          <p:nvPr/>
        </p:nvPicPr>
        <p:blipFill>
          <a:blip r:embed="rId2"/>
          <a:stretch>
            <a:fillRect/>
          </a:stretch>
        </p:blipFill>
        <p:spPr>
          <a:xfrm>
            <a:off x="6959088" y="2762250"/>
            <a:ext cx="4810125" cy="1333500"/>
          </a:xfrm>
          <a:prstGeom prst="rect">
            <a:avLst/>
          </a:prstGeom>
        </p:spPr>
      </p:pic>
    </p:spTree>
    <p:extLst>
      <p:ext uri="{BB962C8B-B14F-4D97-AF65-F5344CB8AC3E}">
        <p14:creationId xmlns:p14="http://schemas.microsoft.com/office/powerpoint/2010/main" val="2315022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Bio-Formats can also deal with higher dimensionality image stacks</a:t>
            </a:r>
            <a:endParaRPr lang="en-GB" sz="1200" dirty="0"/>
          </a:p>
          <a:p>
            <a:pPr lvl="1"/>
            <a:r>
              <a:rPr lang="en-GB" dirty="0"/>
              <a:t>Images indices are linearised</a:t>
            </a:r>
          </a:p>
          <a:p>
            <a:pPr lvl="1"/>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 </a:t>
            </a:r>
            <a:r>
              <a:rPr lang="en-GB" dirty="0"/>
              <a:t>method to convert ZCT position to index</a:t>
            </a:r>
          </a:p>
          <a:p>
            <a:pPr lvl="1"/>
            <a:endParaRPr lang="en-GB" sz="1200" dirty="0"/>
          </a:p>
          <a:p>
            <a:r>
              <a:rPr lang="en-GB" dirty="0"/>
              <a:t>Example</a:t>
            </a:r>
          </a:p>
          <a:p>
            <a:pPr lvl="1"/>
            <a:r>
              <a:rPr lang="en-GB" dirty="0"/>
              <a:t>Initialising the reader</a:t>
            </a:r>
          </a:p>
          <a:p>
            <a:pPr marL="914400" lvl="2" indent="0">
              <a:buNone/>
            </a:pPr>
            <a:r>
              <a:rPr lang="en-GB" i="1" dirty="0" err="1">
                <a:solidFill>
                  <a:schemeClr val="accent1"/>
                </a:solidFill>
              </a:rPr>
              <a:t>reader_obj</a:t>
            </a:r>
            <a:r>
              <a:rPr lang="en-GB" i="1" dirty="0">
                <a:solidFill>
                  <a:schemeClr val="accent1"/>
                </a:solidFill>
              </a:rPr>
              <a:t> = </a:t>
            </a:r>
            <a:r>
              <a:rPr lang="en-GB" i="1" dirty="0" err="1">
                <a:solidFill>
                  <a:schemeClr val="accent1"/>
                </a:solidFill>
              </a:rPr>
              <a:t>bfGetReader</a:t>
            </a:r>
            <a:r>
              <a:rPr lang="en-GB" i="1" dirty="0">
                <a:solidFill>
                  <a:schemeClr val="accent1"/>
                </a:solidFill>
              </a:rPr>
              <a:t>(‘</a:t>
            </a:r>
            <a:r>
              <a:rPr lang="en-GB" i="1" dirty="0" err="1">
                <a:solidFill>
                  <a:schemeClr val="accent1"/>
                </a:solidFill>
              </a:rPr>
              <a:t>Example.lif</a:t>
            </a:r>
            <a:r>
              <a:rPr lang="en-GB" i="1" dirty="0">
                <a:solidFill>
                  <a:schemeClr val="accent1"/>
                </a:solidFill>
              </a:rPr>
              <a:t>’)</a:t>
            </a:r>
          </a:p>
          <a:p>
            <a:pPr marL="914400" lvl="2" indent="0">
              <a:buNone/>
            </a:pPr>
            <a:r>
              <a:rPr lang="en-GB" i="1" dirty="0" err="1">
                <a:solidFill>
                  <a:schemeClr val="accent1"/>
                </a:solidFill>
              </a:rPr>
              <a:t>reader_obj.setSeries</a:t>
            </a:r>
            <a:r>
              <a:rPr lang="en-GB" i="1" dirty="0">
                <a:solidFill>
                  <a:schemeClr val="accent1"/>
                </a:solidFill>
              </a:rPr>
              <a:t>(0)</a:t>
            </a:r>
          </a:p>
          <a:p>
            <a:pPr lvl="1"/>
            <a:r>
              <a:rPr lang="en-GB" dirty="0">
                <a:solidFill>
                  <a:srgbClr val="C00000"/>
                </a:solidFill>
              </a:rPr>
              <a:t>Getting the linearised index (Z = 3, C = 0, T = 0)</a:t>
            </a:r>
          </a:p>
          <a:p>
            <a:pPr marL="914400" lvl="2" indent="0">
              <a:buNone/>
            </a:pPr>
            <a:r>
              <a:rPr lang="en-GB" i="1" dirty="0" err="1">
                <a:solidFill>
                  <a:schemeClr val="accent1"/>
                </a:solidFill>
              </a:rPr>
              <a:t>idx</a:t>
            </a:r>
            <a:r>
              <a:rPr lang="en-GB" i="1" dirty="0">
                <a:solidFill>
                  <a:schemeClr val="accent1"/>
                </a:solidFill>
              </a:rPr>
              <a:t> = </a:t>
            </a:r>
            <a:r>
              <a:rPr lang="en-GB" i="1" dirty="0" err="1">
                <a:solidFill>
                  <a:schemeClr val="accent1"/>
                </a:solidFill>
              </a:rPr>
              <a:t>reader_obj.getIndex</a:t>
            </a:r>
            <a:r>
              <a:rPr lang="en-GB" i="1" dirty="0">
                <a:solidFill>
                  <a:schemeClr val="accent1"/>
                </a:solidFill>
              </a:rPr>
              <a:t>(2, 0, 0)</a:t>
            </a:r>
          </a:p>
          <a:p>
            <a:pPr lvl="1"/>
            <a:r>
              <a:rPr lang="en-GB" dirty="0">
                <a:solidFill>
                  <a:srgbClr val="C00000"/>
                </a:solidFill>
              </a:rPr>
              <a:t>Reading the image</a:t>
            </a:r>
          </a:p>
          <a:p>
            <a:pPr marL="914400" lvl="2" indent="0">
              <a:buNone/>
            </a:pPr>
            <a:r>
              <a:rPr lang="en-GB" i="1" dirty="0" err="1">
                <a:solidFill>
                  <a:schemeClr val="accent1"/>
                </a:solidFill>
              </a:rPr>
              <a:t>curr_image</a:t>
            </a:r>
            <a:r>
              <a:rPr lang="en-GB" i="1" dirty="0">
                <a:solidFill>
                  <a:schemeClr val="accent1"/>
                </a:solidFill>
              </a:rPr>
              <a:t> = </a:t>
            </a:r>
            <a:r>
              <a:rPr lang="en-GB" i="1" dirty="0" err="1">
                <a:solidFill>
                  <a:schemeClr val="accent1"/>
                </a:solidFill>
              </a:rPr>
              <a:t>bfGetPlane</a:t>
            </a:r>
            <a:r>
              <a:rPr lang="en-GB" i="1" dirty="0">
                <a:solidFill>
                  <a:schemeClr val="accent1"/>
                </a:solidFill>
              </a:rPr>
              <a:t>(reader, </a:t>
            </a:r>
            <a:r>
              <a:rPr lang="en-GB" i="1" dirty="0" err="1">
                <a:solidFill>
                  <a:schemeClr val="accent1"/>
                </a:solidFill>
              </a:rPr>
              <a:t>idx</a:t>
            </a:r>
            <a:r>
              <a:rPr lang="en-GB" i="1" dirty="0">
                <a:solidFill>
                  <a:schemeClr val="accent1"/>
                </a:solidFill>
              </a:rPr>
              <a:t>)</a:t>
            </a:r>
          </a:p>
          <a:p>
            <a:pPr marL="457200" lvl="1" indent="0">
              <a:buNone/>
            </a:pPr>
            <a:endParaRPr lang="en-GB" i="1" dirty="0">
              <a:solidFill>
                <a:schemeClr val="accent1"/>
              </a:solidFill>
            </a:endParaRPr>
          </a:p>
          <a:p>
            <a:pPr lvl="1"/>
            <a:endParaRPr lang="en-GB" dirty="0"/>
          </a:p>
        </p:txBody>
      </p:sp>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31760</TotalTime>
  <Words>4017</Words>
  <Application>Microsoft Office PowerPoint</Application>
  <PresentationFormat>Widescreen</PresentationFormat>
  <Paragraphs>883</Paragraphs>
  <Slides>82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945</cp:revision>
  <cp:lastPrinted>2019-11-26T12:49:37Z</cp:lastPrinted>
  <dcterms:modified xsi:type="dcterms:W3CDTF">2020-02-04T08:37:57Z</dcterms:modified>
</cp:coreProperties>
</file>