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3"/>
  </p:notesMasterIdLst>
  <p:sldIdLst>
    <p:sldId id="316" r:id="rId2"/>
    <p:sldId id="351" r:id="rId3"/>
    <p:sldId id="407" r:id="rId4"/>
    <p:sldId id="445" r:id="rId5"/>
    <p:sldId id="447" r:id="rId6"/>
    <p:sldId id="448" r:id="rId7"/>
    <p:sldId id="450" r:id="rId8"/>
    <p:sldId id="449" r:id="rId9"/>
    <p:sldId id="451" r:id="rId10"/>
    <p:sldId id="444" r:id="rId11"/>
    <p:sldId id="443" r:id="rId12"/>
  </p:sldIdLst>
  <p:sldSz cx="12192000" cy="6858000"/>
  <p:notesSz cx="6669088" cy="9926638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Cross" initials="SC" lastIdx="1" clrIdx="0">
    <p:extLst>
      <p:ext uri="{19B8F6BF-5375-455C-9EA6-DF929625EA0E}">
        <p15:presenceInfo xmlns:p15="http://schemas.microsoft.com/office/powerpoint/2012/main" userId="S::sc13967@bristol.ac.uk::95050c75-c08e-47d3-9b9e-088bad4f7f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EBD21B"/>
    <a:srgbClr val="CB3BB6"/>
    <a:srgbClr val="FFFFFF"/>
    <a:srgbClr val="BF2F37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4" autoAdjust="0"/>
    <p:restoredTop sz="88721" autoAdjust="0"/>
  </p:normalViewPr>
  <p:slideViewPr>
    <p:cSldViewPr snapToGrid="0">
      <p:cViewPr varScale="1">
        <p:scale>
          <a:sx n="113" d="100"/>
          <a:sy n="113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89212" y="4715153"/>
            <a:ext cx="4890665" cy="44669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458855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741686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3197778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1956388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277283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844842"/>
            <a:ext cx="1152128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3356992"/>
            <a:ext cx="1152128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2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66" y="253416"/>
            <a:ext cx="7357468" cy="5999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07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84"/>
            <a:ext cx="548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12784"/>
            <a:ext cx="548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6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4176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5225"/>
            <a:ext cx="7315200" cy="6549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6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38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34963" y="107950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963" y="616585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7" descr="logo-ltr.tif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963" y="285750"/>
            <a:ext cx="1944687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1" descr="address.gif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4788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092C8417-ECC2-4FC2-93D2-362020D9DE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3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2693987"/>
            <a:ext cx="11521280" cy="1470025"/>
          </a:xfrm>
        </p:spPr>
        <p:txBody>
          <a:bodyPr/>
          <a:lstStyle/>
          <a:p>
            <a:r>
              <a:rPr lang="en-GB" dirty="0"/>
              <a:t>MATLAB for image processing</a:t>
            </a:r>
            <a:br>
              <a:rPr lang="en-GB" dirty="0"/>
            </a:br>
            <a:r>
              <a:rPr lang="en-GB" sz="2800" dirty="0"/>
              <a:t>Session 4: Figures and plotting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1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Questions?!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0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construction!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910C3-83C7-4BD7-B1E4-BE01563AEC61}"/>
              </a:ext>
            </a:extLst>
          </p:cNvPr>
          <p:cNvGrpSpPr/>
          <p:nvPr/>
        </p:nvGrpSpPr>
        <p:grpSpPr>
          <a:xfrm>
            <a:off x="2119250" y="2993993"/>
            <a:ext cx="7953499" cy="1422906"/>
            <a:chOff x="1619352" y="2877004"/>
            <a:chExt cx="7953499" cy="1422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3622917" y="2926738"/>
              <a:ext cx="394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Comments/requests?  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Let me know!</a:t>
              </a:r>
            </a:p>
            <a:p>
              <a:pPr algn="ctr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2D1C0-0D79-44F7-945A-8AD0E3855214}"/>
                </a:ext>
              </a:extLst>
            </p:cNvPr>
            <p:cNvGrpSpPr/>
            <p:nvPr/>
          </p:nvGrpSpPr>
          <p:grpSpPr>
            <a:xfrm>
              <a:off x="1619352" y="2877004"/>
              <a:ext cx="7953499" cy="1422906"/>
              <a:chOff x="1619352" y="2877004"/>
              <a:chExt cx="7953499" cy="1422906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7F7C875F-2006-4A90-BBA3-6BB63A58D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7024" y="2877004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See the source image">
                <a:extLst>
                  <a:ext uri="{FF2B5EF4-FFF2-40B4-BE49-F238E27FC236}">
                    <a16:creationId xmlns:a16="http://schemas.microsoft.com/office/drawing/2014/main" id="{F34D1760-7935-47C7-B9F9-A129EE3F7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352" y="2877005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29910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E4A7-CBDD-4C3F-9BC8-05BB491F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Session 1</a:t>
            </a:r>
          </a:p>
          <a:p>
            <a:pPr lvl="1"/>
            <a:r>
              <a:rPr lang="en-GB" sz="2400" dirty="0"/>
              <a:t>Introduction to MATLAB</a:t>
            </a:r>
          </a:p>
          <a:p>
            <a:pPr lvl="1"/>
            <a:r>
              <a:rPr lang="en-GB" sz="2400" dirty="0"/>
              <a:t>Data types</a:t>
            </a:r>
          </a:p>
          <a:p>
            <a:pPr lvl="1"/>
            <a:r>
              <a:rPr lang="en-GB" sz="2400" dirty="0"/>
              <a:t>Conditional statements and loops</a:t>
            </a:r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3</a:t>
            </a:r>
          </a:p>
          <a:p>
            <a:pPr lvl="1"/>
            <a:r>
              <a:rPr lang="en-GB" sz="2400" dirty="0"/>
              <a:t>Advanced data structures</a:t>
            </a:r>
          </a:p>
          <a:p>
            <a:pPr lvl="1"/>
            <a:r>
              <a:rPr lang="en-GB" sz="2400" dirty="0"/>
              <a:t>Object-oriented programming</a:t>
            </a:r>
          </a:p>
          <a:p>
            <a:pPr lvl="1"/>
            <a:r>
              <a:rPr lang="en-GB" dirty="0"/>
              <a:t>Advanced image reading (Bio-Formats)</a:t>
            </a:r>
            <a:endParaRPr lang="en-GB" sz="2000" dirty="0"/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368441-D1D8-40DF-8257-0B2FE0BFC97F}"/>
              </a:ext>
            </a:extLst>
          </p:cNvPr>
          <p:cNvSpPr txBox="1">
            <a:spLocks/>
          </p:cNvSpPr>
          <p:nvPr/>
        </p:nvSpPr>
        <p:spPr>
          <a:xfrm>
            <a:off x="6096000" y="1196942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Session 2</a:t>
            </a:r>
          </a:p>
          <a:p>
            <a:pPr lvl="1"/>
            <a:r>
              <a:rPr lang="en-GB" sz="2400" dirty="0"/>
              <a:t>Arrays and matrices</a:t>
            </a:r>
          </a:p>
          <a:p>
            <a:pPr lvl="1"/>
            <a:r>
              <a:rPr lang="en-GB" sz="2400" dirty="0"/>
              <a:t>Image processing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4</a:t>
            </a:r>
          </a:p>
          <a:p>
            <a:pPr lvl="1"/>
            <a:r>
              <a:rPr lang="en-GB" sz="2400" dirty="0"/>
              <a:t>Figures and plotting</a:t>
            </a:r>
          </a:p>
          <a:p>
            <a:pPr lvl="1"/>
            <a:r>
              <a:rPr lang="en-GB" sz="2400" dirty="0"/>
              <a:t>Designing a user interface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441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construction!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910C3-83C7-4BD7-B1E4-BE01563AEC61}"/>
              </a:ext>
            </a:extLst>
          </p:cNvPr>
          <p:cNvGrpSpPr/>
          <p:nvPr/>
        </p:nvGrpSpPr>
        <p:grpSpPr>
          <a:xfrm>
            <a:off x="2119250" y="2993993"/>
            <a:ext cx="7953499" cy="1422906"/>
            <a:chOff x="1619352" y="2877004"/>
            <a:chExt cx="7953499" cy="1422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3622917" y="2926738"/>
              <a:ext cx="394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Comments/requests?  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Let me know!</a:t>
              </a:r>
            </a:p>
            <a:p>
              <a:pPr algn="ctr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2D1C0-0D79-44F7-945A-8AD0E3855214}"/>
                </a:ext>
              </a:extLst>
            </p:cNvPr>
            <p:cNvGrpSpPr/>
            <p:nvPr/>
          </p:nvGrpSpPr>
          <p:grpSpPr>
            <a:xfrm>
              <a:off x="1619352" y="2877004"/>
              <a:ext cx="7953499" cy="1422906"/>
              <a:chOff x="1619352" y="2877004"/>
              <a:chExt cx="7953499" cy="1422906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7F7C875F-2006-4A90-BBA3-6BB63A58D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7024" y="2877004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See the source image">
                <a:extLst>
                  <a:ext uri="{FF2B5EF4-FFF2-40B4-BE49-F238E27FC236}">
                    <a16:creationId xmlns:a16="http://schemas.microsoft.com/office/drawing/2014/main" id="{F34D1760-7935-47C7-B9F9-A129EE3F7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352" y="2877005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7380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Figures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4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CE58-31D3-4CE4-B980-300475A8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804F-4C36-4E05-A85C-C0624CAF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Already seen the figure window</a:t>
            </a:r>
          </a:p>
          <a:p>
            <a:pPr lvl="1"/>
            <a:r>
              <a:rPr lang="en-GB" sz="1600" dirty="0"/>
              <a:t>This is main component of all GUI elements.</a:t>
            </a:r>
          </a:p>
          <a:p>
            <a:pPr lvl="1"/>
            <a:r>
              <a:rPr lang="en-GB" sz="1600" dirty="0"/>
              <a:t>Includes key window handling elements (minimize, maximize, close, drag to move)</a:t>
            </a:r>
          </a:p>
          <a:p>
            <a:pPr lvl="1"/>
            <a:r>
              <a:rPr lang="en-GB" sz="1600" dirty="0"/>
              <a:t>Figures are objects (as covered in Session 3).  Mention some properties</a:t>
            </a:r>
          </a:p>
          <a:p>
            <a:r>
              <a:rPr lang="en-GB" sz="1800" dirty="0"/>
              <a:t>List things that may go into a figure (show a few examples)</a:t>
            </a:r>
          </a:p>
          <a:p>
            <a:pPr lvl="1"/>
            <a:r>
              <a:rPr lang="en-GB" sz="1600" dirty="0"/>
              <a:t>Images</a:t>
            </a:r>
          </a:p>
          <a:p>
            <a:pPr lvl="2"/>
            <a:r>
              <a:rPr lang="en-GB" sz="1400" dirty="0"/>
              <a:t>Display array of pixels by their intensity</a:t>
            </a:r>
          </a:p>
          <a:p>
            <a:pPr lvl="2"/>
            <a:r>
              <a:rPr lang="en-GB" sz="1400" dirty="0"/>
              <a:t>Maybe cover some extra functionality?  Not sure if there’s anything particularly interesting</a:t>
            </a:r>
          </a:p>
          <a:p>
            <a:pPr lvl="1"/>
            <a:r>
              <a:rPr lang="en-GB" sz="1600" dirty="0"/>
              <a:t>Plots</a:t>
            </a:r>
          </a:p>
          <a:p>
            <a:pPr lvl="2"/>
            <a:r>
              <a:rPr lang="en-GB" sz="1400" dirty="0"/>
              <a:t>Drawn inside axes</a:t>
            </a:r>
          </a:p>
          <a:p>
            <a:pPr lvl="2"/>
            <a:r>
              <a:rPr lang="en-GB" sz="1400" dirty="0"/>
              <a:t>Many built-in plotting types (histograms, line graphs, point graphs, 3D plots)</a:t>
            </a:r>
          </a:p>
          <a:p>
            <a:pPr lvl="3"/>
            <a:r>
              <a:rPr lang="en-GB" sz="1200" dirty="0"/>
              <a:t>Would be nice to have a short video showing a 3D graph being manipulated</a:t>
            </a:r>
          </a:p>
          <a:p>
            <a:pPr lvl="1"/>
            <a:r>
              <a:rPr lang="en-GB" sz="1800" dirty="0"/>
              <a:t>Control elements</a:t>
            </a:r>
          </a:p>
          <a:p>
            <a:pPr lvl="2"/>
            <a:r>
              <a:rPr lang="en-GB" sz="1400" dirty="0"/>
              <a:t>Buttons, sliders, menus</a:t>
            </a:r>
          </a:p>
          <a:p>
            <a:r>
              <a:rPr lang="en-GB" sz="1800" dirty="0"/>
              <a:t>Can combine different elements within the same figure window</a:t>
            </a:r>
          </a:p>
          <a:p>
            <a:pPr lvl="1"/>
            <a:r>
              <a:rPr lang="en-GB" sz="1600" dirty="0"/>
              <a:t>Maybe show an example window from one or two of my early programs</a:t>
            </a:r>
          </a:p>
          <a:p>
            <a:pPr lvl="2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2627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CE58-31D3-4CE4-B980-300475A8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804F-4C36-4E05-A85C-C0624CAF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Recap using images in figures</a:t>
            </a:r>
          </a:p>
          <a:p>
            <a:r>
              <a:rPr lang="en-GB" sz="1800" dirty="0"/>
              <a:t>Mention </a:t>
            </a:r>
            <a:r>
              <a:rPr lang="en-GB" sz="1800" dirty="0" err="1"/>
              <a:t>imshow</a:t>
            </a:r>
            <a:r>
              <a:rPr lang="en-GB" sz="1800" dirty="0"/>
              <a:t> will write into most recently-opened window</a:t>
            </a:r>
            <a:endParaRPr lang="en-GB" sz="1600" dirty="0"/>
          </a:p>
          <a:p>
            <a:pPr lvl="2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4949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Plotting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5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CE58-31D3-4CE4-B980-300475A8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804F-4C36-4E05-A85C-C0624CAF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Talk about plotting</a:t>
            </a:r>
          </a:p>
          <a:p>
            <a:pPr lvl="1"/>
            <a:r>
              <a:rPr lang="en-GB" sz="1800" dirty="0"/>
              <a:t>Talk about main concepts using scatter plot</a:t>
            </a:r>
          </a:p>
          <a:p>
            <a:pPr lvl="2"/>
            <a:r>
              <a:rPr lang="en-GB" sz="1400" dirty="0"/>
              <a:t>The axes objects</a:t>
            </a:r>
          </a:p>
          <a:p>
            <a:pPr lvl="2"/>
            <a:r>
              <a:rPr lang="en-GB" sz="1400" dirty="0"/>
              <a:t>Changing line properties</a:t>
            </a:r>
          </a:p>
          <a:p>
            <a:pPr lvl="2"/>
            <a:r>
              <a:rPr lang="en-GB" sz="1400" dirty="0"/>
              <a:t>Changing marker types</a:t>
            </a:r>
          </a:p>
          <a:p>
            <a:pPr lvl="2"/>
            <a:r>
              <a:rPr lang="en-GB" sz="1400" dirty="0"/>
              <a:t>The shorthand colour names (‘</a:t>
            </a:r>
            <a:r>
              <a:rPr lang="en-GB" sz="1400" dirty="0" err="1"/>
              <a:t>b’,’g’,’k</a:t>
            </a:r>
            <a:r>
              <a:rPr lang="en-GB" sz="1400" dirty="0"/>
              <a:t>’, etc.)</a:t>
            </a:r>
          </a:p>
          <a:p>
            <a:pPr lvl="2"/>
            <a:r>
              <a:rPr lang="en-GB" sz="1400" dirty="0"/>
              <a:t>Using hold on and hold off to add elements to a plot</a:t>
            </a:r>
          </a:p>
          <a:p>
            <a:pPr lvl="2"/>
            <a:endParaRPr lang="en-GB" sz="800" dirty="0"/>
          </a:p>
          <a:p>
            <a:pPr lvl="2"/>
            <a:endParaRPr lang="en-GB" sz="1100" dirty="0"/>
          </a:p>
          <a:p>
            <a:pPr lvl="2"/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61647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Designing a </a:t>
            </a:r>
            <a:r>
              <a:rPr lang="en-GB" sz="3200"/>
              <a:t>user interface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60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iversity of Bristo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screen-presentation-template.ppt [Compatibility Mode]" id="{015D3FAC-8A05-4D96-B86A-FAF1F2B83C04}" vid="{E95CFD32-1F5A-4942-BB4C-571E14057853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Bristol template</Template>
  <TotalTime>33163</TotalTime>
  <Words>335</Words>
  <Application>Microsoft Office PowerPoint</Application>
  <PresentationFormat>Widescreen</PresentationFormat>
  <Paragraphs>63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Roman</vt:lpstr>
      <vt:lpstr>Calibri</vt:lpstr>
      <vt:lpstr>1_University of Bristol template</vt:lpstr>
      <vt:lpstr>MATLAB for image processing Session 4: Figures and plotting</vt:lpstr>
      <vt:lpstr>Course structure</vt:lpstr>
      <vt:lpstr>Under construction!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 construction!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ImageJ/FIJI image processing basics</dc:title>
  <dc:creator>SJ Cross</dc:creator>
  <cp:lastModifiedBy>Stephen Cross</cp:lastModifiedBy>
  <cp:revision>1032</cp:revision>
  <cp:lastPrinted>2019-11-26T12:49:37Z</cp:lastPrinted>
  <dcterms:modified xsi:type="dcterms:W3CDTF">2020-02-06T11:41:08Z</dcterms:modified>
</cp:coreProperties>
</file>