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9"/>
  </p:notesMasterIdLst>
  <p:sldIdLst>
    <p:sldId id="316" r:id="rId2"/>
    <p:sldId id="351" r:id="rId3"/>
    <p:sldId id="337" r:id="rId4"/>
    <p:sldId id="359" r:id="rId5"/>
    <p:sldId id="360" r:id="rId6"/>
    <p:sldId id="361" r:id="rId7"/>
    <p:sldId id="352" r:id="rId8"/>
    <p:sldId id="365" r:id="rId9"/>
    <p:sldId id="354" r:id="rId10"/>
    <p:sldId id="353" r:id="rId11"/>
    <p:sldId id="363" r:id="rId12"/>
    <p:sldId id="364" r:id="rId13"/>
    <p:sldId id="362" r:id="rId14"/>
    <p:sldId id="355" r:id="rId15"/>
    <p:sldId id="356" r:id="rId16"/>
    <p:sldId id="358" r:id="rId17"/>
    <p:sldId id="357" r:id="rId18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5" autoAdjust="0"/>
    <p:restoredTop sz="96395" autoAdjust="0"/>
  </p:normalViewPr>
  <p:slideViewPr>
    <p:cSldViewPr snapToGrid="0">
      <p:cViewPr varScale="1">
        <p:scale>
          <a:sx n="118" d="100"/>
          <a:sy n="118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663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991565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013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1: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Tic toc</a:t>
            </a:r>
          </a:p>
          <a:p>
            <a:pPr lvl="1"/>
            <a:r>
              <a:rPr lang="en-GB" dirty="0"/>
              <a:t>Demo</a:t>
            </a:r>
          </a:p>
          <a:p>
            <a:r>
              <a:rPr lang="en-GB" dirty="0"/>
              <a:t>Profiler</a:t>
            </a:r>
          </a:p>
          <a:p>
            <a:pPr lvl="1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1887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Visualising data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Figures and plotting</a:t>
            </a:r>
          </a:p>
          <a:p>
            <a:r>
              <a:rPr lang="en-GB" dirty="0"/>
              <a:t>Generate a 1D trace, then plot this</a:t>
            </a:r>
          </a:p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hold</a:t>
            </a:r>
          </a:p>
          <a:p>
            <a:pPr lvl="1"/>
            <a:r>
              <a:rPr lang="en-GB" dirty="0" err="1"/>
              <a:t>gca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36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Image processing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standard libraries</a:t>
            </a:r>
          </a:p>
          <a:p>
            <a:pPr lvl="1"/>
            <a:r>
              <a:rPr lang="en-GB" dirty="0" err="1"/>
              <a:t>imread</a:t>
            </a:r>
            <a:endParaRPr lang="en-GB" dirty="0"/>
          </a:p>
          <a:p>
            <a:r>
              <a:rPr lang="en-GB" dirty="0"/>
              <a:t>Oh look, they’re matrices</a:t>
            </a:r>
          </a:p>
          <a:p>
            <a:r>
              <a:rPr lang="en-GB" dirty="0"/>
              <a:t>Multidimensionality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947281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</a:t>
            </a:r>
          </a:p>
          <a:p>
            <a:pPr lvl="1"/>
            <a:r>
              <a:rPr lang="en-GB" dirty="0" err="1"/>
              <a:t>imagesc</a:t>
            </a:r>
            <a:endParaRPr lang="en-GB" dirty="0"/>
          </a:p>
          <a:p>
            <a:r>
              <a:rPr lang="en-GB" dirty="0" err="1"/>
              <a:t>imshow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10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Filters</a:t>
            </a:r>
          </a:p>
          <a:p>
            <a:pPr lvl="1"/>
            <a:r>
              <a:rPr lang="en-GB" dirty="0"/>
              <a:t>Median</a:t>
            </a:r>
          </a:p>
          <a:p>
            <a:pPr lvl="1"/>
            <a:r>
              <a:rPr lang="en-GB" dirty="0"/>
              <a:t>Gaussian</a:t>
            </a:r>
            <a:endParaRPr lang="en-GB" b="1" dirty="0"/>
          </a:p>
          <a:p>
            <a:r>
              <a:rPr lang="en-GB" dirty="0"/>
              <a:t>Thresholding</a:t>
            </a:r>
          </a:p>
          <a:p>
            <a:pPr lvl="1"/>
            <a:r>
              <a:rPr lang="en-GB" dirty="0"/>
              <a:t>Otsu method</a:t>
            </a:r>
          </a:p>
        </p:txBody>
      </p:sp>
    </p:spTree>
    <p:extLst>
      <p:ext uri="{BB962C8B-B14F-4D97-AF65-F5344CB8AC3E}">
        <p14:creationId xmlns:p14="http://schemas.microsoft.com/office/powerpoint/2010/main" val="303578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48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Data input/output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A14640-3093-495C-9897-FB809A5AC7BE}"/>
              </a:ext>
            </a:extLst>
          </p:cNvPr>
          <p:cNvGrpSpPr/>
          <p:nvPr/>
        </p:nvGrpSpPr>
        <p:grpSpPr>
          <a:xfrm>
            <a:off x="6423569" y="4943825"/>
            <a:ext cx="5088876" cy="1018706"/>
            <a:chOff x="6767764" y="4869012"/>
            <a:chExt cx="4537452" cy="1018706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7F7C875F-2006-4A90-BBA3-6BB63A58D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510" y="4869012"/>
              <a:ext cx="1018706" cy="1018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6767764" y="4925836"/>
              <a:ext cx="35187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tx1"/>
                  </a:solidFill>
                </a:rPr>
                <a:t>Requests?  Let me know!</a:t>
              </a:r>
            </a:p>
            <a:p>
              <a:pPr algn="l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Data input/output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  <a:p>
            <a:pPr lvl="1"/>
            <a:r>
              <a:rPr lang="en-GB" dirty="0" err="1"/>
              <a:t>csvread</a:t>
            </a:r>
            <a:endParaRPr lang="en-GB" dirty="0"/>
          </a:p>
          <a:p>
            <a:pPr lvl="1"/>
            <a:r>
              <a:rPr lang="en-GB" dirty="0" err="1"/>
              <a:t>xlsread</a:t>
            </a:r>
            <a:endParaRPr lang="en-GB" dirty="0"/>
          </a:p>
          <a:p>
            <a:pPr lvl="1"/>
            <a:r>
              <a:rPr lang="en-GB" dirty="0" err="1"/>
              <a:t>Imread</a:t>
            </a:r>
            <a:r>
              <a:rPr lang="en-GB" dirty="0"/>
              <a:t> (say we will cover this in more detail later)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3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data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  <a:p>
            <a:pPr lvl="1"/>
            <a:r>
              <a:rPr lang="en-GB" dirty="0" err="1"/>
              <a:t>xlswrite</a:t>
            </a:r>
            <a:endParaRPr lang="en-GB" dirty="0"/>
          </a:p>
          <a:p>
            <a:pPr lvl="1"/>
            <a:r>
              <a:rPr lang="en-GB" dirty="0" err="1"/>
              <a:t>Imwrite</a:t>
            </a:r>
            <a:r>
              <a:rPr lang="en-GB" dirty="0"/>
              <a:t> (say we will cover this in more detail later)</a:t>
            </a:r>
          </a:p>
        </p:txBody>
      </p:sp>
    </p:spTree>
    <p:extLst>
      <p:ext uri="{BB962C8B-B14F-4D97-AF65-F5344CB8AC3E}">
        <p14:creationId xmlns:p14="http://schemas.microsoft.com/office/powerpoint/2010/main" val="239676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Matrix operations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creating a small matrix</a:t>
            </a:r>
          </a:p>
          <a:p>
            <a:r>
              <a:rPr lang="en-GB" dirty="0"/>
              <a:t>Could use rand(3)</a:t>
            </a:r>
          </a:p>
          <a:p>
            <a:r>
              <a:rPr lang="en-GB" dirty="0"/>
              <a:t>Indexing</a:t>
            </a:r>
          </a:p>
          <a:p>
            <a:pPr lvl="1"/>
            <a:r>
              <a:rPr lang="en-GB" dirty="0"/>
              <a:t>Accessing a single value</a:t>
            </a:r>
          </a:p>
          <a:p>
            <a:pPr lvl="1"/>
            <a:r>
              <a:rPr lang="en-GB" dirty="0"/>
              <a:t>Accessing a range of values</a:t>
            </a:r>
          </a:p>
        </p:txBody>
      </p:sp>
    </p:spTree>
    <p:extLst>
      <p:ext uri="{BB962C8B-B14F-4D97-AF65-F5344CB8AC3E}">
        <p14:creationId xmlns:p14="http://schemas.microsoft.com/office/powerpoint/2010/main" val="295447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Matrix operations</a:t>
            </a:r>
          </a:p>
          <a:p>
            <a:pPr lvl="1"/>
            <a:r>
              <a:rPr lang="en-GB" dirty="0"/>
              <a:t>Start by adding a single value to a matrix</a:t>
            </a:r>
          </a:p>
          <a:p>
            <a:pPr lvl="1"/>
            <a:r>
              <a:rPr lang="en-GB" dirty="0"/>
              <a:t>Add two matrices together</a:t>
            </a:r>
          </a:p>
          <a:p>
            <a:pPr lvl="1"/>
            <a:r>
              <a:rPr lang="en-GB" dirty="0"/>
              <a:t>Talk about the element-wise dot (e.g. .*)</a:t>
            </a:r>
          </a:p>
        </p:txBody>
      </p:sp>
    </p:spTree>
    <p:extLst>
      <p:ext uri="{BB962C8B-B14F-4D97-AF65-F5344CB8AC3E}">
        <p14:creationId xmlns:p14="http://schemas.microsoft.com/office/powerpoint/2010/main" val="90904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and how?</a:t>
            </a:r>
          </a:p>
          <a:p>
            <a:r>
              <a:rPr lang="en-GB" dirty="0"/>
              <a:t>Demo of creating a matrix</a:t>
            </a:r>
          </a:p>
          <a:p>
            <a:pPr lvl="1"/>
            <a:r>
              <a:rPr lang="en-GB" dirty="0"/>
              <a:t>Non-initialised</a:t>
            </a:r>
          </a:p>
          <a:p>
            <a:pPr lvl="1"/>
            <a:r>
              <a:rPr lang="en-GB" dirty="0"/>
              <a:t>Initialised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587016"/>
      </p:ext>
    </p:extLst>
  </p:cSld>
  <p:clrMapOvr>
    <a:masterClrMapping/>
  </p:clrMapOvr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19531</TotalTime>
  <Words>269</Words>
  <Application>Microsoft Office PowerPoint</Application>
  <PresentationFormat>Widescreen</PresentationFormat>
  <Paragraphs>83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Roman</vt:lpstr>
      <vt:lpstr>Calibri</vt:lpstr>
      <vt:lpstr>1_University of Bristol template</vt:lpstr>
      <vt:lpstr>MATLAB for image processing Session 1: Introduction</vt:lpstr>
      <vt:lpstr>Course structure</vt:lpstr>
      <vt:lpstr>PowerPoint Presentation</vt:lpstr>
      <vt:lpstr>Reading data from file</vt:lpstr>
      <vt:lpstr>Saving data to file</vt:lpstr>
      <vt:lpstr>PowerPoint Presentation</vt:lpstr>
      <vt:lpstr>Introduction to matrices</vt:lpstr>
      <vt:lpstr>Introduction to matrices</vt:lpstr>
      <vt:lpstr>Initialising variables</vt:lpstr>
      <vt:lpstr>Optimising code</vt:lpstr>
      <vt:lpstr>PowerPoint Presentation</vt:lpstr>
      <vt:lpstr>Image loading</vt:lpstr>
      <vt:lpstr>PowerPoint Presentation</vt:lpstr>
      <vt:lpstr>Image loading</vt:lpstr>
      <vt:lpstr>Visualising images</vt:lpstr>
      <vt:lpstr>Image processing</vt:lpstr>
      <vt:lpstr>Saving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447</cp:revision>
  <cp:lastPrinted>2019-11-26T12:49:37Z</cp:lastPrinted>
  <dcterms:modified xsi:type="dcterms:W3CDTF">2020-01-21T14:50:13Z</dcterms:modified>
</cp:coreProperties>
</file>