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5"/>
  </p:notesMasterIdLst>
  <p:sldIdLst>
    <p:sldId id="256" r:id="rId2"/>
    <p:sldId id="284" r:id="rId3"/>
    <p:sldId id="28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58" autoAdjust="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E6C30-54AE-42EF-A96D-6D09E36C4F5C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0808C-B95B-49C3-8BE9-26A0D66CD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428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0808C-B95B-49C3-8BE9-26A0D66CD9B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25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98AEF38-3556-45DD-B2DA-EDC38B9DA319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8B36C34-580A-4532-AE3F-1ED3D97BB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57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EF38-3556-45DD-B2DA-EDC38B9DA319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6C34-580A-4532-AE3F-1ED3D97BB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86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8AEF38-3556-45DD-B2DA-EDC38B9DA319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B36C34-580A-4532-AE3F-1ED3D97BB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847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8AEF38-3556-45DD-B2DA-EDC38B9DA319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B36C34-580A-4532-AE3F-1ED3D97BB78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244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8AEF38-3556-45DD-B2DA-EDC38B9DA319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B36C34-580A-4532-AE3F-1ED3D97BB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778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EF38-3556-45DD-B2DA-EDC38B9DA319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6C34-580A-4532-AE3F-1ED3D97BB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357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EF38-3556-45DD-B2DA-EDC38B9DA319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6C34-580A-4532-AE3F-1ED3D97BB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96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EF38-3556-45DD-B2DA-EDC38B9DA319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6C34-580A-4532-AE3F-1ED3D97BB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95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8AEF38-3556-45DD-B2DA-EDC38B9DA319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B36C34-580A-4532-AE3F-1ED3D97BB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1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EF38-3556-45DD-B2DA-EDC38B9DA319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6C34-580A-4532-AE3F-1ED3D97BB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11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8AEF38-3556-45DD-B2DA-EDC38B9DA319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B36C34-580A-4532-AE3F-1ED3D97BB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96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EF38-3556-45DD-B2DA-EDC38B9DA319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6C34-580A-4532-AE3F-1ED3D97BB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48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EF38-3556-45DD-B2DA-EDC38B9DA319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6C34-580A-4532-AE3F-1ED3D97BB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03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EF38-3556-45DD-B2DA-EDC38B9DA319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6C34-580A-4532-AE3F-1ED3D97BB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73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EF38-3556-45DD-B2DA-EDC38B9DA319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6C34-580A-4532-AE3F-1ED3D97BB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53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EF38-3556-45DD-B2DA-EDC38B9DA319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6C34-580A-4532-AE3F-1ED3D97BB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06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EF38-3556-45DD-B2DA-EDC38B9DA319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6C34-580A-4532-AE3F-1ED3D97BB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75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AEF38-3556-45DD-B2DA-EDC38B9DA319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36C34-580A-4532-AE3F-1ED3D97BB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75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2126-C9C7-4A59-A991-BFE4CD833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b="1" dirty="0"/>
              <a:t>Eigen and visual studio C++</a:t>
            </a:r>
          </a:p>
        </p:txBody>
      </p:sp>
    </p:spTree>
    <p:extLst>
      <p:ext uri="{BB962C8B-B14F-4D97-AF65-F5344CB8AC3E}">
        <p14:creationId xmlns:p14="http://schemas.microsoft.com/office/powerpoint/2010/main" val="278798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29BE-B72A-40E8-9E51-8FBD6F98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0" y="386685"/>
            <a:ext cx="6102359" cy="796070"/>
          </a:xfrm>
        </p:spPr>
        <p:txBody>
          <a:bodyPr>
            <a:normAutofit/>
          </a:bodyPr>
          <a:lstStyle/>
          <a:p>
            <a:r>
              <a:rPr lang="en-GB" sz="3200" b="1" dirty="0"/>
              <a:t>LOAD C++ EIGEN PACKAGE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004B91-0E59-44E0-93CA-32C730AEB1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72" r="68044" b="5217"/>
          <a:stretch/>
        </p:blipFill>
        <p:spPr>
          <a:xfrm>
            <a:off x="596348" y="934277"/>
            <a:ext cx="3896139" cy="52677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DA37BD-1884-4512-98A4-532FF4A160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70" t="11305" r="8124" b="6667"/>
          <a:stretch/>
        </p:blipFill>
        <p:spPr>
          <a:xfrm>
            <a:off x="5486400" y="1292087"/>
            <a:ext cx="6193799" cy="49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5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4FECE2-8DEB-478B-99B4-5F05F41C4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4634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4565</TotalTime>
  <Words>12</Words>
  <Application>Microsoft Office PowerPoint</Application>
  <PresentationFormat>Widescreen</PresentationFormat>
  <Paragraphs>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Vapor Trail</vt:lpstr>
      <vt:lpstr>Eigen and visual studio C++</vt:lpstr>
      <vt:lpstr>LOAD C++ EIGEN PACKAGE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</dc:title>
  <dc:creator>Sébastien Jérémie David</dc:creator>
  <cp:lastModifiedBy>Sébastien Jérémie David</cp:lastModifiedBy>
  <cp:revision>233</cp:revision>
  <dcterms:created xsi:type="dcterms:W3CDTF">2017-10-26T13:00:51Z</dcterms:created>
  <dcterms:modified xsi:type="dcterms:W3CDTF">2018-05-21T00:24:17Z</dcterms:modified>
</cp:coreProperties>
</file>