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424DD85-643C-4031-9B72-87FA7E682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Scotty</a:t>
            </a:r>
            <a:r>
              <a:rPr lang="en-US" dirty="0"/>
              <a:t> </a:t>
            </a:r>
            <a:r>
              <a:rPr dirty="0"/>
              <a:t>Daniel</a:t>
            </a:r>
            <a:r>
              <a:rPr lang="en-US" dirty="0"/>
              <a:t> </a:t>
            </a:r>
            <a:r>
              <a:rPr dirty="0"/>
              <a:t>Tableau</a:t>
            </a:r>
            <a:r>
              <a:rPr lang="en-US" dirty="0"/>
              <a:t> Showcase </a:t>
            </a:r>
            <a:r>
              <a:rPr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nalysis of Living Wages3">
            <a:extLst>
              <a:ext uri="{FF2B5EF4-FFF2-40B4-BE49-F238E27FC236}">
                <a16:creationId xmlns:a16="http://schemas.microsoft.com/office/drawing/2014/main" id="{101C00E6-E04D-4AB2-BFEA-0C739DE3E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nalysis of Living Wages1">
            <a:extLst>
              <a:ext uri="{FF2B5EF4-FFF2-40B4-BE49-F238E27FC236}">
                <a16:creationId xmlns:a16="http://schemas.microsoft.com/office/drawing/2014/main" id="{D8E019A7-CA04-4C46-ABC0-7E65585C0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nalysis of Living Wages6">
            <a:extLst>
              <a:ext uri="{FF2B5EF4-FFF2-40B4-BE49-F238E27FC236}">
                <a16:creationId xmlns:a16="http://schemas.microsoft.com/office/drawing/2014/main" id="{A7102BA3-1B7F-4E88-9376-71D746009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nalysis of Living Wages8">
            <a:extLst>
              <a:ext uri="{FF2B5EF4-FFF2-40B4-BE49-F238E27FC236}">
                <a16:creationId xmlns:a16="http://schemas.microsoft.com/office/drawing/2014/main" id="{8635A30F-3F4B-49ED-8862-3EEE1A3C1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nalysis of Living Wages9">
            <a:extLst>
              <a:ext uri="{FF2B5EF4-FFF2-40B4-BE49-F238E27FC236}">
                <a16:creationId xmlns:a16="http://schemas.microsoft.com/office/drawing/2014/main" id="{AEE8D2B8-B77C-4AD1-A5E4-301E58C8E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nalysis of Living Wages10">
            <a:extLst>
              <a:ext uri="{FF2B5EF4-FFF2-40B4-BE49-F238E27FC236}">
                <a16:creationId xmlns:a16="http://schemas.microsoft.com/office/drawing/2014/main" id="{2525FABC-13FD-43CC-8816-D15AC790E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Scotty Daniel Tableau Showcase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Scotty Daniel</cp:lastModifiedBy>
  <cp:revision>1</cp:revision>
  <dcterms:created xsi:type="dcterms:W3CDTF">2024-09-19T23:52:52Z</dcterms:created>
  <dcterms:modified xsi:type="dcterms:W3CDTF">2024-09-19T23:55:04Z</dcterms:modified>
</cp:coreProperties>
</file>