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7F5FE-5DFE-4CE6-8503-FA547883BD3A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25838-7F01-4E8A-BB7E-8A8D001F9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51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25838-7F01-4E8A-BB7E-8A8D001F96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05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A70CA-CF61-39D4-26BE-D110AF159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D2B3BC-4D8C-F72D-2834-3DE0D0B97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5A549-9088-7FC6-39D4-7945C4C2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EA9C-8579-42CE-88D2-8D3CC7664777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45D62-E049-1EC1-5C9E-3B3AAD2F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3CFA6-14C8-EAB1-6682-44644919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73C1-1E76-45B6-B0F1-FAE201705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76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E86EF-DDF9-FD59-8B5F-9092470E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C7B72-C59B-257B-69FF-BB05DA072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79499-0EB6-A5C3-7614-3AD99A9D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EA9C-8579-42CE-88D2-8D3CC7664777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D1A50-282E-7233-CD57-15AA7435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9A594-6FC2-26AF-8F5C-B36F061A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73C1-1E76-45B6-B0F1-FAE201705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2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1991C8-0280-A86A-7282-83088B55E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A6F917-8CFA-7BFE-DB90-BB094018F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8E09C-98FD-D3B4-6A5C-F6F1F6B7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EA9C-8579-42CE-88D2-8D3CC7664777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0ADBE-FE2E-F94B-19B9-90F9838E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8E952-2EFE-8BBA-A859-D2AE0E77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73C1-1E76-45B6-B0F1-FAE201705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51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BFECD-FDC9-0E9E-BD33-11C9DCFA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94BC12-58AE-72B3-CD04-7220C66A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8E200-B10A-3810-297D-E7BE7802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EA9C-8579-42CE-88D2-8D3CC7664777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54C17-932D-EE63-4B3E-7746852F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D79D4-D2EF-B9D7-6ED9-B618A3BF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73C1-1E76-45B6-B0F1-FAE201705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6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3BCF1-F755-5826-C58E-F77D1288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9C8E1-E35D-41DF-3885-915957FE0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ECD3BB-6597-11E5-735B-A407D897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EA9C-8579-42CE-88D2-8D3CC7664777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E177A-C1E9-759C-D2DC-C6D6FBFA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12F20-4487-4117-8105-2472D6C0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73C1-1E76-45B6-B0F1-FAE201705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41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28E3B-EDA7-3504-336A-04E0690D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CD44F-66DD-F0C1-2790-D2BD243FA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23A8AA-EAFB-651F-9733-E8993E170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3C104B-F3BC-CF8B-7033-46783A11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EA9C-8579-42CE-88D2-8D3CC7664777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5A86AF-61EB-EA90-8F48-A48C837E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FC9ED-DD48-3467-9C27-93AC430C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73C1-1E76-45B6-B0F1-FAE201705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2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08658-B6E1-62E3-C277-6A68322B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C28A86-B111-873F-27B9-F1B78D4E9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A31E75-4B0A-3649-55D8-02C27D56D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7A4D27-4485-DD45-A37F-D7CF7F706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53E135-1E59-EC39-68EE-EC1C6E490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7FE56D-83B0-D6CE-958D-6C934C6F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EA9C-8579-42CE-88D2-8D3CC7664777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344711-2BB4-34E4-7A26-4702D956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210905-A1E9-1CEC-CE9B-B7FEE671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73C1-1E76-45B6-B0F1-FAE201705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3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1F735-B83E-F509-B0E1-F1F36BE7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000BDA-9307-5880-0E4B-EFCDE055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EA9C-8579-42CE-88D2-8D3CC7664777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9BB4F3-5EC9-7074-7D54-27AACB9C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1326BD-72EF-E756-24EA-0A436250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73C1-1E76-45B6-B0F1-FAE201705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66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E63728-ADDD-291E-2EF3-1C1C70E1F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EA9C-8579-42CE-88D2-8D3CC7664777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809E74-31A0-786B-2484-CD48B4DD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5D3F66-A75D-F4DD-93A9-288AEE22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73C1-1E76-45B6-B0F1-FAE201705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5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4EF30-E717-0ABB-AB02-4E1F2F34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6D956-FCC5-18EA-63C2-BE3B5A84F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D60636-8B25-749F-43D9-7A6FF7A0B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1F388B-172F-C90D-6D56-F6CE6ADB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EA9C-8579-42CE-88D2-8D3CC7664777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56FD4A-698A-1A51-149A-F00C3A4C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9ABA7-4CA0-28F9-CF73-79B0ABC6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73C1-1E76-45B6-B0F1-FAE201705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05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94270-CA98-E8EB-2FEC-814635A8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F8CFE8-0761-70FA-FADA-6BEBA26E4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9F8403-7EE0-2A9A-6584-485FA519F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387519-C90B-0FD6-B304-09D586CE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EA9C-8579-42CE-88D2-8D3CC7664777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33E115-0E7A-A333-C791-5CA4C17A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201508-3CB3-14FB-4A3A-5CC363CA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373C1-1E76-45B6-B0F1-FAE201705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9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D92AD9-1914-B963-5D95-0205C1F2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165F4A-29B8-7026-7B0C-45786AF9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29562-011F-A456-7DCF-1AE301CA9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4EA9C-8579-42CE-88D2-8D3CC7664777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8AED8-16FB-60A6-404D-A7069D5F4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8750E-F867-B97D-E2C2-D23A05703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373C1-1E76-45B6-B0F1-FAE201705D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10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QR 代码&#10;&#10;AI 生成的内容可能不正确。">
            <a:extLst>
              <a:ext uri="{FF2B5EF4-FFF2-40B4-BE49-F238E27FC236}">
                <a16:creationId xmlns:a16="http://schemas.microsoft.com/office/drawing/2014/main" id="{62CF3B04-627F-917B-1A35-EE98F1884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34" y="121924"/>
            <a:ext cx="2640001" cy="1980000"/>
          </a:xfrm>
          <a:prstGeom prst="rect">
            <a:avLst/>
          </a:prstGeom>
        </p:spPr>
      </p:pic>
      <p:pic>
        <p:nvPicPr>
          <p:cNvPr id="11" name="图片 10" descr="绿色的标志&#10;&#10;AI 生成的内容可能不正确。">
            <a:extLst>
              <a:ext uri="{FF2B5EF4-FFF2-40B4-BE49-F238E27FC236}">
                <a16:creationId xmlns:a16="http://schemas.microsoft.com/office/drawing/2014/main" id="{CF61A624-6C3B-DB5F-8279-6A27F57A8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33" y="2350351"/>
            <a:ext cx="2640000" cy="1980000"/>
          </a:xfrm>
          <a:prstGeom prst="rect">
            <a:avLst/>
          </a:prstGeom>
        </p:spPr>
      </p:pic>
      <p:pic>
        <p:nvPicPr>
          <p:cNvPr id="13" name="图片 12" descr="绿色的标志&#10;&#10;AI 生成的内容可能不正确。">
            <a:extLst>
              <a:ext uri="{FF2B5EF4-FFF2-40B4-BE49-F238E27FC236}">
                <a16:creationId xmlns:a16="http://schemas.microsoft.com/office/drawing/2014/main" id="{C8A551E2-3DB4-1C99-E7D8-541A5D5E9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33" y="4578778"/>
            <a:ext cx="2640000" cy="1980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AC315C0-87D1-9CA1-9F22-51EB8AF72D3F}"/>
              </a:ext>
            </a:extLst>
          </p:cNvPr>
          <p:cNvSpPr txBox="1"/>
          <p:nvPr/>
        </p:nvSpPr>
        <p:spPr>
          <a:xfrm>
            <a:off x="5655733" y="2101924"/>
            <a:ext cx="26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</a:t>
            </a:r>
            <a:r>
              <a:rPr lang="en-US" altLang="zh-CN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tower_path</a:t>
            </a:r>
            <a:r>
              <a:rPr lang="en-US" altLang="zh-C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map</a:t>
            </a:r>
            <a:endParaRPr lang="zh-CN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CCCC91-E785-DA87-2705-C8833F2F3724}"/>
              </a:ext>
            </a:extLst>
          </p:cNvPr>
          <p:cNvSpPr txBox="1"/>
          <p:nvPr/>
        </p:nvSpPr>
        <p:spPr>
          <a:xfrm>
            <a:off x="5655733" y="4330351"/>
            <a:ext cx="26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en-US" altLang="zh-CN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maze_loops</a:t>
            </a:r>
            <a:r>
              <a:rPr lang="en-US" altLang="zh-C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map</a:t>
            </a:r>
            <a:endParaRPr lang="zh-CN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C020F5-E2E0-9B3F-3A23-A383E10F92FF}"/>
              </a:ext>
            </a:extLst>
          </p:cNvPr>
          <p:cNvSpPr txBox="1"/>
          <p:nvPr/>
        </p:nvSpPr>
        <p:spPr>
          <a:xfrm>
            <a:off x="5655733" y="6530206"/>
            <a:ext cx="26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 </a:t>
            </a:r>
            <a:r>
              <a:rPr lang="en-US" altLang="zh-CN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prim_loops</a:t>
            </a:r>
            <a:r>
              <a:rPr lang="en-US" altLang="zh-C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map</a:t>
            </a:r>
            <a:endParaRPr lang="zh-CN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22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形状&#10;&#10;AI 生成的内容可能不正确。">
            <a:extLst>
              <a:ext uri="{FF2B5EF4-FFF2-40B4-BE49-F238E27FC236}">
                <a16:creationId xmlns:a16="http://schemas.microsoft.com/office/drawing/2014/main" id="{A65DEA30-F180-6A71-FDF6-E16B5CFA1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50" y="5333150"/>
            <a:ext cx="1200000" cy="900000"/>
          </a:xfrm>
          <a:prstGeom prst="rect">
            <a:avLst/>
          </a:prstGeom>
        </p:spPr>
      </p:pic>
      <p:pic>
        <p:nvPicPr>
          <p:cNvPr id="7" name="图片 6" descr="绿色的标志&#10;&#10;AI 生成的内容可能不正确。">
            <a:extLst>
              <a:ext uri="{FF2B5EF4-FFF2-40B4-BE49-F238E27FC236}">
                <a16:creationId xmlns:a16="http://schemas.microsoft.com/office/drawing/2014/main" id="{DF3EB2CA-1B84-34F0-CD00-88DEC4BA2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5353050"/>
            <a:ext cx="1200000" cy="900000"/>
          </a:xfrm>
          <a:prstGeom prst="rect">
            <a:avLst/>
          </a:prstGeom>
        </p:spPr>
      </p:pic>
      <p:pic>
        <p:nvPicPr>
          <p:cNvPr id="9" name="图片 8" descr="图片包含 QR 代码&#10;&#10;AI 生成的内容可能不正确。">
            <a:extLst>
              <a:ext uri="{FF2B5EF4-FFF2-40B4-BE49-F238E27FC236}">
                <a16:creationId xmlns:a16="http://schemas.microsoft.com/office/drawing/2014/main" id="{611C53D3-139D-ED88-095D-CF00C09D7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50" y="5353050"/>
            <a:ext cx="1200000" cy="900000"/>
          </a:xfrm>
          <a:prstGeom prst="rect">
            <a:avLst/>
          </a:prstGeom>
        </p:spPr>
      </p:pic>
      <p:pic>
        <p:nvPicPr>
          <p:cNvPr id="11" name="图片 10" descr="图片包含 QR 代码&#10;&#10;AI 生成的内容可能不正确。">
            <a:extLst>
              <a:ext uri="{FF2B5EF4-FFF2-40B4-BE49-F238E27FC236}">
                <a16:creationId xmlns:a16="http://schemas.microsoft.com/office/drawing/2014/main" id="{F011CD16-703C-2ADD-067D-4BB625C2C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50" y="5353050"/>
            <a:ext cx="1200000" cy="900000"/>
          </a:xfrm>
          <a:prstGeom prst="rect">
            <a:avLst/>
          </a:prstGeom>
        </p:spPr>
      </p:pic>
      <p:pic>
        <p:nvPicPr>
          <p:cNvPr id="13" name="图片 12" descr="绿色的标志&#10;&#10;AI 生成的内容可能不正确。">
            <a:extLst>
              <a:ext uri="{FF2B5EF4-FFF2-40B4-BE49-F238E27FC236}">
                <a16:creationId xmlns:a16="http://schemas.microsoft.com/office/drawing/2014/main" id="{1BB90691-4241-C825-D942-CF05EB07B9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5353050"/>
            <a:ext cx="1200000" cy="900000"/>
          </a:xfrm>
          <a:prstGeom prst="rect">
            <a:avLst/>
          </a:prstGeom>
        </p:spPr>
      </p:pic>
      <p:pic>
        <p:nvPicPr>
          <p:cNvPr id="15" name="图片 14" descr="绿色的标志&#10;&#10;AI 生成的内容可能不正确。">
            <a:extLst>
              <a:ext uri="{FF2B5EF4-FFF2-40B4-BE49-F238E27FC236}">
                <a16:creationId xmlns:a16="http://schemas.microsoft.com/office/drawing/2014/main" id="{51006774-17C8-7879-2F07-B6CE1AAA18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50" y="4349750"/>
            <a:ext cx="1200000" cy="900000"/>
          </a:xfrm>
          <a:prstGeom prst="rect">
            <a:avLst/>
          </a:prstGeom>
        </p:spPr>
      </p:pic>
      <p:pic>
        <p:nvPicPr>
          <p:cNvPr id="17" name="图片 16" descr="绿色的卡通人物&#10;&#10;AI 生成的内容可能不正确。">
            <a:extLst>
              <a:ext uri="{FF2B5EF4-FFF2-40B4-BE49-F238E27FC236}">
                <a16:creationId xmlns:a16="http://schemas.microsoft.com/office/drawing/2014/main" id="{A25563A4-EC1A-2779-E314-020F4C7FCA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4349750"/>
            <a:ext cx="1200000" cy="900000"/>
          </a:xfrm>
          <a:prstGeom prst="rect">
            <a:avLst/>
          </a:prstGeom>
        </p:spPr>
      </p:pic>
      <p:pic>
        <p:nvPicPr>
          <p:cNvPr id="19" name="图片 18" descr="绿色的标志&#10;&#10;AI 生成的内容可能不正确。">
            <a:extLst>
              <a:ext uri="{FF2B5EF4-FFF2-40B4-BE49-F238E27FC236}">
                <a16:creationId xmlns:a16="http://schemas.microsoft.com/office/drawing/2014/main" id="{6CA64A1F-CC14-1A0B-6678-8C7CD4270B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50" y="4349750"/>
            <a:ext cx="1200000" cy="900000"/>
          </a:xfrm>
          <a:prstGeom prst="rect">
            <a:avLst/>
          </a:prstGeom>
        </p:spPr>
      </p:pic>
      <p:pic>
        <p:nvPicPr>
          <p:cNvPr id="21" name="图片 20" descr="图片包含 QR 代码&#10;&#10;AI 生成的内容可能不正确。">
            <a:extLst>
              <a:ext uri="{FF2B5EF4-FFF2-40B4-BE49-F238E27FC236}">
                <a16:creationId xmlns:a16="http://schemas.microsoft.com/office/drawing/2014/main" id="{576152C6-62A0-CA8A-985C-98435E3B82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50" y="4349750"/>
            <a:ext cx="1200000" cy="900000"/>
          </a:xfrm>
          <a:prstGeom prst="rect">
            <a:avLst/>
          </a:prstGeom>
        </p:spPr>
      </p:pic>
      <p:pic>
        <p:nvPicPr>
          <p:cNvPr id="23" name="图片 22" descr="图片包含 形状&#10;&#10;AI 生成的内容可能不正确。">
            <a:extLst>
              <a:ext uri="{FF2B5EF4-FFF2-40B4-BE49-F238E27FC236}">
                <a16:creationId xmlns:a16="http://schemas.microsoft.com/office/drawing/2014/main" id="{34C0C75C-0959-03C3-AA8B-189E4457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4349750"/>
            <a:ext cx="1200000" cy="900000"/>
          </a:xfrm>
          <a:prstGeom prst="rect">
            <a:avLst/>
          </a:prstGeom>
        </p:spPr>
      </p:pic>
      <p:pic>
        <p:nvPicPr>
          <p:cNvPr id="25" name="图片 24" descr="图片包含 QR 代码&#10;&#10;AI 生成的内容可能不正确。">
            <a:extLst>
              <a:ext uri="{FF2B5EF4-FFF2-40B4-BE49-F238E27FC236}">
                <a16:creationId xmlns:a16="http://schemas.microsoft.com/office/drawing/2014/main" id="{019F75A9-651D-F7F0-D329-2059B4AF4D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50" y="3346450"/>
            <a:ext cx="1200000" cy="900000"/>
          </a:xfrm>
          <a:prstGeom prst="rect">
            <a:avLst/>
          </a:prstGeom>
        </p:spPr>
      </p:pic>
      <p:pic>
        <p:nvPicPr>
          <p:cNvPr id="27" name="图片 26" descr="图片包含 箭头&#10;&#10;AI 生成的内容可能不正确。">
            <a:extLst>
              <a:ext uri="{FF2B5EF4-FFF2-40B4-BE49-F238E27FC236}">
                <a16:creationId xmlns:a16="http://schemas.microsoft.com/office/drawing/2014/main" id="{8DF3A191-1A1B-56BA-6E74-7C6CCB7781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3346450"/>
            <a:ext cx="1200000" cy="900000"/>
          </a:xfrm>
          <a:prstGeom prst="rect">
            <a:avLst/>
          </a:prstGeom>
        </p:spPr>
      </p:pic>
      <p:pic>
        <p:nvPicPr>
          <p:cNvPr id="29" name="图片 28" descr="图片包含 形状&#10;&#10;AI 生成的内容可能不正确。">
            <a:extLst>
              <a:ext uri="{FF2B5EF4-FFF2-40B4-BE49-F238E27FC236}">
                <a16:creationId xmlns:a16="http://schemas.microsoft.com/office/drawing/2014/main" id="{F19307BC-3871-71EA-8BFD-ADD729F926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50" y="3346450"/>
            <a:ext cx="1200000" cy="900000"/>
          </a:xfrm>
          <a:prstGeom prst="rect">
            <a:avLst/>
          </a:prstGeom>
        </p:spPr>
      </p:pic>
      <p:pic>
        <p:nvPicPr>
          <p:cNvPr id="31" name="图片 30" descr="图片包含 形状&#10;&#10;AI 生成的内容可能不正确。">
            <a:extLst>
              <a:ext uri="{FF2B5EF4-FFF2-40B4-BE49-F238E27FC236}">
                <a16:creationId xmlns:a16="http://schemas.microsoft.com/office/drawing/2014/main" id="{3F12F010-04E1-4B8E-85D1-2342D4515B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50" y="3346450"/>
            <a:ext cx="1200000" cy="900000"/>
          </a:xfrm>
          <a:prstGeom prst="rect">
            <a:avLst/>
          </a:prstGeom>
        </p:spPr>
      </p:pic>
      <p:pic>
        <p:nvPicPr>
          <p:cNvPr id="33" name="图片 32" descr="绿色的卡通人物&#10;&#10;AI 生成的内容可能不正确。">
            <a:extLst>
              <a:ext uri="{FF2B5EF4-FFF2-40B4-BE49-F238E27FC236}">
                <a16:creationId xmlns:a16="http://schemas.microsoft.com/office/drawing/2014/main" id="{5CAF4190-4576-1789-6720-2B4E59D59F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346450"/>
            <a:ext cx="1200000" cy="900000"/>
          </a:xfrm>
          <a:prstGeom prst="rect">
            <a:avLst/>
          </a:prstGeom>
        </p:spPr>
      </p:pic>
      <p:pic>
        <p:nvPicPr>
          <p:cNvPr id="35" name="图片 34" descr="绿色的标志&#10;&#10;AI 生成的内容可能不正确。">
            <a:extLst>
              <a:ext uri="{FF2B5EF4-FFF2-40B4-BE49-F238E27FC236}">
                <a16:creationId xmlns:a16="http://schemas.microsoft.com/office/drawing/2014/main" id="{61A325DE-26E4-1864-F998-25AABDAB06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50" y="2343150"/>
            <a:ext cx="1200000" cy="900000"/>
          </a:xfrm>
          <a:prstGeom prst="rect">
            <a:avLst/>
          </a:prstGeom>
        </p:spPr>
      </p:pic>
      <p:pic>
        <p:nvPicPr>
          <p:cNvPr id="37" name="图片 36" descr="绿色的标志&#10;&#10;AI 生成的内容可能不正确。">
            <a:extLst>
              <a:ext uri="{FF2B5EF4-FFF2-40B4-BE49-F238E27FC236}">
                <a16:creationId xmlns:a16="http://schemas.microsoft.com/office/drawing/2014/main" id="{72E2F03E-84EA-30F1-D290-E30DA5F6BA1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2343150"/>
            <a:ext cx="1200000" cy="900000"/>
          </a:xfrm>
          <a:prstGeom prst="rect">
            <a:avLst/>
          </a:prstGeom>
        </p:spPr>
      </p:pic>
      <p:pic>
        <p:nvPicPr>
          <p:cNvPr id="39" name="图片 38" descr="绿色的标志&#10;&#10;AI 生成的内容可能不正确。">
            <a:extLst>
              <a:ext uri="{FF2B5EF4-FFF2-40B4-BE49-F238E27FC236}">
                <a16:creationId xmlns:a16="http://schemas.microsoft.com/office/drawing/2014/main" id="{38439962-C304-952B-1387-CE43C7F5B89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50" y="2343150"/>
            <a:ext cx="1200000" cy="900000"/>
          </a:xfrm>
          <a:prstGeom prst="rect">
            <a:avLst/>
          </a:prstGeom>
        </p:spPr>
      </p:pic>
      <p:pic>
        <p:nvPicPr>
          <p:cNvPr id="41" name="图片 40" descr="绿色的地毯&#10;&#10;AI 生成的内容可能不正确。">
            <a:extLst>
              <a:ext uri="{FF2B5EF4-FFF2-40B4-BE49-F238E27FC236}">
                <a16:creationId xmlns:a16="http://schemas.microsoft.com/office/drawing/2014/main" id="{384A37B1-82E7-99B9-27F9-5FA6A57920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50" y="2343150"/>
            <a:ext cx="1200000" cy="900000"/>
          </a:xfrm>
          <a:prstGeom prst="rect">
            <a:avLst/>
          </a:prstGeom>
        </p:spPr>
      </p:pic>
      <p:pic>
        <p:nvPicPr>
          <p:cNvPr id="43" name="图片 42" descr="绿色的标志&#10;&#10;AI 生成的内容可能不正确。">
            <a:extLst>
              <a:ext uri="{FF2B5EF4-FFF2-40B4-BE49-F238E27FC236}">
                <a16:creationId xmlns:a16="http://schemas.microsoft.com/office/drawing/2014/main" id="{7D969B1C-79C0-FB31-7701-FEE4720CD18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343150"/>
            <a:ext cx="1200000" cy="900000"/>
          </a:xfrm>
          <a:prstGeom prst="rect">
            <a:avLst/>
          </a:prstGeom>
        </p:spPr>
      </p:pic>
      <p:pic>
        <p:nvPicPr>
          <p:cNvPr id="45" name="图片 44" descr="绿色的标志&#10;&#10;AI 生成的内容可能不正确。">
            <a:extLst>
              <a:ext uri="{FF2B5EF4-FFF2-40B4-BE49-F238E27FC236}">
                <a16:creationId xmlns:a16="http://schemas.microsoft.com/office/drawing/2014/main" id="{468B7718-C441-E1E9-806D-20405B25616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50" y="1339850"/>
            <a:ext cx="1200000" cy="900000"/>
          </a:xfrm>
          <a:prstGeom prst="rect">
            <a:avLst/>
          </a:prstGeom>
        </p:spPr>
      </p:pic>
      <p:pic>
        <p:nvPicPr>
          <p:cNvPr id="47" name="图片 46" descr="绿色的标志&#10;&#10;AI 生成的内容可能不正确。">
            <a:extLst>
              <a:ext uri="{FF2B5EF4-FFF2-40B4-BE49-F238E27FC236}">
                <a16:creationId xmlns:a16="http://schemas.microsoft.com/office/drawing/2014/main" id="{8A4D9080-4280-5A67-D14E-7DA3C93B50B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1339850"/>
            <a:ext cx="1200000" cy="900000"/>
          </a:xfrm>
          <a:prstGeom prst="rect">
            <a:avLst/>
          </a:prstGeom>
        </p:spPr>
      </p:pic>
      <p:pic>
        <p:nvPicPr>
          <p:cNvPr id="49" name="图片 48" descr="图片包含 QR 代码&#10;&#10;AI 生成的内容可能不正确。">
            <a:extLst>
              <a:ext uri="{FF2B5EF4-FFF2-40B4-BE49-F238E27FC236}">
                <a16:creationId xmlns:a16="http://schemas.microsoft.com/office/drawing/2014/main" id="{39EB7B9A-7385-AB14-D90B-765BCBF99D2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50" y="1339850"/>
            <a:ext cx="1200000" cy="900000"/>
          </a:xfrm>
          <a:prstGeom prst="rect">
            <a:avLst/>
          </a:prstGeom>
        </p:spPr>
      </p:pic>
      <p:pic>
        <p:nvPicPr>
          <p:cNvPr id="51" name="图片 50" descr="图片包含 箭头&#10;&#10;AI 生成的内容可能不正确。">
            <a:extLst>
              <a:ext uri="{FF2B5EF4-FFF2-40B4-BE49-F238E27FC236}">
                <a16:creationId xmlns:a16="http://schemas.microsoft.com/office/drawing/2014/main" id="{330D0369-372A-2F9C-9340-93F9FD1BF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50" y="1339850"/>
            <a:ext cx="1200000" cy="900000"/>
          </a:xfrm>
          <a:prstGeom prst="rect">
            <a:avLst/>
          </a:prstGeom>
        </p:spPr>
      </p:pic>
      <p:pic>
        <p:nvPicPr>
          <p:cNvPr id="53" name="图片 52" descr="图片包含 QR 代码&#10;&#10;AI 生成的内容可能不正确。">
            <a:extLst>
              <a:ext uri="{FF2B5EF4-FFF2-40B4-BE49-F238E27FC236}">
                <a16:creationId xmlns:a16="http://schemas.microsoft.com/office/drawing/2014/main" id="{70143C6C-264B-E9B2-3B26-A9F3E214E1D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339850"/>
            <a:ext cx="12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3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宽屏</PresentationFormat>
  <Paragraphs>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Jiashuo Chang (Student)</dc:creator>
  <cp:lastModifiedBy>Jiashuo Chang (Student)</cp:lastModifiedBy>
  <cp:revision>1</cp:revision>
  <dcterms:created xsi:type="dcterms:W3CDTF">2025-05-13T17:55:00Z</dcterms:created>
  <dcterms:modified xsi:type="dcterms:W3CDTF">2025-05-13T18:08:34Z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618d1e0-f5d7-4da7-8ddd-3b83021a2c85_Enabled">
    <vt:lpwstr>true</vt:lpwstr>
  </property>
  <property fmtid="{D5CDD505-2E9C-101B-9397-08002B2CF9AE}" pid="3" name="MSIP_Label_a618d1e0-f5d7-4da7-8ddd-3b83021a2c85_SetDate">
    <vt:lpwstr>2025-05-13T18:08:34Z</vt:lpwstr>
  </property>
  <property fmtid="{D5CDD505-2E9C-101B-9397-08002B2CF9AE}" pid="4" name="MSIP_Label_a618d1e0-f5d7-4da7-8ddd-3b83021a2c85_Method">
    <vt:lpwstr>Standard</vt:lpwstr>
  </property>
  <property fmtid="{D5CDD505-2E9C-101B-9397-08002B2CF9AE}" pid="5" name="MSIP_Label_a618d1e0-f5d7-4da7-8ddd-3b83021a2c85_Name">
    <vt:lpwstr>Private</vt:lpwstr>
  </property>
  <property fmtid="{D5CDD505-2E9C-101B-9397-08002B2CF9AE}" pid="6" name="MSIP_Label_a618d1e0-f5d7-4da7-8ddd-3b83021a2c85_SiteId">
    <vt:lpwstr>ae323139-093a-4d2a-81a6-5d334bcd9019</vt:lpwstr>
  </property>
  <property fmtid="{D5CDD505-2E9C-101B-9397-08002B2CF9AE}" pid="7" name="MSIP_Label_a618d1e0-f5d7-4da7-8ddd-3b83021a2c85_ActionId">
    <vt:lpwstr>f8637f5a-3652-4ba1-aa45-5eefda9b07aa</vt:lpwstr>
  </property>
  <property fmtid="{D5CDD505-2E9C-101B-9397-08002B2CF9AE}" pid="8" name="MSIP_Label_a618d1e0-f5d7-4da7-8ddd-3b83021a2c85_ContentBits">
    <vt:lpwstr>0</vt:lpwstr>
  </property>
  <property fmtid="{D5CDD505-2E9C-101B-9397-08002B2CF9AE}" pid="9" name="MSIP_Label_a618d1e0-f5d7-4da7-8ddd-3b83021a2c85_Tag">
    <vt:lpwstr>10, 3, 0, 1</vt:lpwstr>
  </property>
</Properties>
</file>