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crdownload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60" r:id="rId4"/>
    <p:sldId id="305" r:id="rId5"/>
    <p:sldId id="306" r:id="rId6"/>
    <p:sldId id="308" r:id="rId7"/>
    <p:sldId id="258" r:id="rId8"/>
    <p:sldId id="259" r:id="rId9"/>
    <p:sldId id="261" r:id="rId10"/>
    <p:sldId id="262" r:id="rId11"/>
    <p:sldId id="263" r:id="rId12"/>
    <p:sldId id="264" r:id="rId13"/>
    <p:sldId id="288" r:id="rId14"/>
    <p:sldId id="299" r:id="rId15"/>
    <p:sldId id="287" r:id="rId16"/>
    <p:sldId id="307" r:id="rId17"/>
    <p:sldId id="265" r:id="rId18"/>
    <p:sldId id="266" r:id="rId19"/>
    <p:sldId id="270" r:id="rId20"/>
    <p:sldId id="267" r:id="rId21"/>
    <p:sldId id="268" r:id="rId22"/>
    <p:sldId id="269" r:id="rId23"/>
    <p:sldId id="273" r:id="rId24"/>
    <p:sldId id="271" r:id="rId25"/>
    <p:sldId id="274" r:id="rId26"/>
    <p:sldId id="293" r:id="rId27"/>
    <p:sldId id="294" r:id="rId28"/>
    <p:sldId id="295" r:id="rId29"/>
    <p:sldId id="296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90" r:id="rId40"/>
    <p:sldId id="291" r:id="rId41"/>
    <p:sldId id="292" r:id="rId42"/>
    <p:sldId id="284" r:id="rId4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97A"/>
    <a:srgbClr val="F7F0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D5DCD-D120-47C7-9B1F-DDA5BAE72DD5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E8B88-B986-41D7-921A-BE65A07A5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54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E8B88-B986-41D7-921A-BE65A07A59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773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E8B88-B986-41D7-921A-BE65A07A599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068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crdownload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crdownload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crdownload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469766"/>
            <a:ext cx="18303001" cy="3831933"/>
            <a:chOff x="63936" y="6469766"/>
            <a:chExt cx="18303001" cy="38319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936" y="6469766"/>
              <a:ext cx="18303001" cy="383193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57200" y="11974"/>
            <a:ext cx="16637215" cy="77922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4000" kern="0" spc="-700" dirty="0">
                <a:solidFill>
                  <a:srgbClr val="808284"/>
                </a:solidFill>
                <a:latin typeface="스웨거 TTF" pitchFamily="34" charset="0"/>
                <a:cs typeface="스웨거 TTF" pitchFamily="34" charset="0"/>
              </a:rPr>
              <a:t>프로젝트 </a:t>
            </a:r>
          </a:p>
          <a:p>
            <a:pPr algn="just"/>
            <a:r>
              <a:rPr lang="en-US" sz="14000" kern="0" spc="-700" dirty="0" err="1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수강신청프로그램</a:t>
            </a:r>
            <a:endParaRPr lang="en-US" sz="14000" kern="0" spc="-700" dirty="0">
              <a:solidFill>
                <a:srgbClr val="0E797A"/>
              </a:solidFill>
              <a:latin typeface="스웨거 TTF" pitchFamily="34" charset="0"/>
              <a:cs typeface="스웨거 TTF" pitchFamily="34" charset="0"/>
            </a:endParaRPr>
          </a:p>
          <a:p>
            <a:pPr algn="just"/>
            <a:r>
              <a:rPr lang="en-US" altLang="ko-KR" sz="14000" kern="0" spc="-700" dirty="0">
                <a:solidFill>
                  <a:srgbClr val="0E797A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- </a:t>
            </a:r>
            <a:r>
              <a:rPr lang="ko-KR" altLang="en-US" sz="14000" kern="0" spc="-700" dirty="0">
                <a:solidFill>
                  <a:srgbClr val="0E797A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화면설계서 </a:t>
            </a:r>
            <a:r>
              <a:rPr lang="en-US" altLang="ko-KR" sz="14000" kern="0" spc="-700" dirty="0">
                <a:solidFill>
                  <a:srgbClr val="0E797A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-</a:t>
            </a:r>
            <a:endParaRPr 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46662" y="7377000"/>
            <a:ext cx="4184906" cy="3983900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3600" kern="0" spc="-500" dirty="0">
                <a:solidFill>
                  <a:srgbClr val="FFFFFF"/>
                </a:solidFill>
                <a:latin typeface="Noto Sans CJK KR Light" pitchFamily="34" charset="0"/>
                <a:cs typeface="Noto Sans CJK KR Light" pitchFamily="34" charset="0"/>
              </a:rPr>
              <a:t>권순찬</a:t>
            </a:r>
          </a:p>
          <a:p>
            <a:pPr algn="r"/>
            <a:r>
              <a:rPr lang="en-US" sz="3600" kern="0" spc="-500" dirty="0">
                <a:solidFill>
                  <a:srgbClr val="FFFFFF"/>
                </a:solidFill>
                <a:latin typeface="Noto Sans CJK KR Light" pitchFamily="34" charset="0"/>
                <a:cs typeface="Noto Sans CJK KR Light" pitchFamily="34" charset="0"/>
              </a:rPr>
              <a:t>장수영</a:t>
            </a:r>
          </a:p>
          <a:p>
            <a:pPr algn="r"/>
            <a:r>
              <a:rPr lang="en-US" sz="3600" kern="0" spc="-500" dirty="0">
                <a:solidFill>
                  <a:srgbClr val="FFFFFF"/>
                </a:solidFill>
                <a:latin typeface="Noto Sans CJK KR Light" pitchFamily="34" charset="0"/>
                <a:cs typeface="Noto Sans CJK KR Light" pitchFamily="34" charset="0"/>
              </a:rPr>
              <a:t>김승규</a:t>
            </a:r>
          </a:p>
          <a:p>
            <a:pPr algn="r"/>
            <a:r>
              <a:rPr lang="en-US" sz="3600" kern="0" spc="-500" dirty="0">
                <a:solidFill>
                  <a:srgbClr val="FFFFFF"/>
                </a:solidFill>
                <a:latin typeface="Noto Sans CJK KR Light" pitchFamily="34" charset="0"/>
                <a:cs typeface="Noto Sans CJK KR Light" pitchFamily="34" charset="0"/>
              </a:rPr>
              <a:t>성지수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2849083" y="6469766"/>
            <a:ext cx="1628917" cy="1097116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4800" kern="0" spc="-6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4    </a:t>
            </a:r>
            <a:r>
              <a:rPr lang="en-US" sz="3600" kern="0" spc="-6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조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818" y="245341"/>
            <a:ext cx="2722328" cy="137139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kern="0" spc="-300" dirty="0">
                <a:solidFill>
                  <a:srgbClr val="F7F0ED"/>
                </a:solidFill>
                <a:latin typeface="스웨거 TTF" pitchFamily="34" charset="0"/>
                <a:cs typeface="스웨거 TTF" pitchFamily="34" charset="0"/>
              </a:rPr>
              <a:t>01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34118" y="400032"/>
            <a:ext cx="629627" cy="645287"/>
            <a:chOff x="1034118" y="400032"/>
            <a:chExt cx="629627" cy="6452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4118" y="400032"/>
              <a:ext cx="629627" cy="64528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77505" y="388127"/>
            <a:ext cx="3846885" cy="1500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200" dirty="0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관리자</a:t>
            </a:r>
            <a:endParaRPr lang="en-US" dirty="0"/>
          </a:p>
        </p:txBody>
      </p:sp>
      <p:pic>
        <p:nvPicPr>
          <p:cNvPr id="7" name="Object 1">
            <a:extLst>
              <a:ext uri="{FF2B5EF4-FFF2-40B4-BE49-F238E27FC236}">
                <a16:creationId xmlns:a16="http://schemas.microsoft.com/office/drawing/2014/main" id="{3836D002-BE71-4069-98F6-D68EF72304F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834" y="-186207"/>
            <a:ext cx="2120945" cy="246305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949C3EC-8247-43AB-817D-2EF2240ED82E}"/>
              </a:ext>
            </a:extLst>
          </p:cNvPr>
          <p:cNvSpPr/>
          <p:nvPr/>
        </p:nvSpPr>
        <p:spPr>
          <a:xfrm>
            <a:off x="772066" y="1541539"/>
            <a:ext cx="12278475" cy="80225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DB59291-81EC-4A12-937C-0B24E3C6F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5441" y="1569340"/>
            <a:ext cx="1435100" cy="3048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5B7C56-6CF3-493B-ADC5-C210D4DC9F64}"/>
              </a:ext>
            </a:extLst>
          </p:cNvPr>
          <p:cNvSpPr/>
          <p:nvPr/>
        </p:nvSpPr>
        <p:spPr>
          <a:xfrm>
            <a:off x="11531099" y="1884606"/>
            <a:ext cx="1519442" cy="392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로그아웃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00C2D3-4D74-45EA-82A2-450BE60052A7}"/>
              </a:ext>
            </a:extLst>
          </p:cNvPr>
          <p:cNvSpPr/>
          <p:nvPr/>
        </p:nvSpPr>
        <p:spPr>
          <a:xfrm>
            <a:off x="775855" y="2276844"/>
            <a:ext cx="1586345" cy="7282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DDB671-4F74-4913-98A9-0922B3B269D8}"/>
              </a:ext>
            </a:extLst>
          </p:cNvPr>
          <p:cNvSpPr txBox="1"/>
          <p:nvPr/>
        </p:nvSpPr>
        <p:spPr>
          <a:xfrm>
            <a:off x="775855" y="262890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공지사항관리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24E506-047A-4FCE-8C89-2BC1464A6BF8}"/>
              </a:ext>
            </a:extLst>
          </p:cNvPr>
          <p:cNvSpPr txBox="1"/>
          <p:nvPr/>
        </p:nvSpPr>
        <p:spPr>
          <a:xfrm>
            <a:off x="775851" y="3534267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강의정보관리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3FFE53-25C7-4A6C-8C3D-50CE1358152A}"/>
              </a:ext>
            </a:extLst>
          </p:cNvPr>
          <p:cNvSpPr txBox="1"/>
          <p:nvPr/>
        </p:nvSpPr>
        <p:spPr>
          <a:xfrm>
            <a:off x="775851" y="4519698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교수정보관리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98A8E7-08AB-4D95-8847-E09B3BBFDA1D}"/>
              </a:ext>
            </a:extLst>
          </p:cNvPr>
          <p:cNvSpPr txBox="1"/>
          <p:nvPr/>
        </p:nvSpPr>
        <p:spPr>
          <a:xfrm>
            <a:off x="775850" y="5505129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학생정보관리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ECE7E7-9AA4-4F08-8ADF-821E73D7F582}"/>
              </a:ext>
            </a:extLst>
          </p:cNvPr>
          <p:cNvSpPr/>
          <p:nvPr/>
        </p:nvSpPr>
        <p:spPr>
          <a:xfrm>
            <a:off x="775850" y="2628900"/>
            <a:ext cx="1586345" cy="550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C43088-68A3-40F9-B8FD-531D13D62CB4}"/>
              </a:ext>
            </a:extLst>
          </p:cNvPr>
          <p:cNvSpPr/>
          <p:nvPr/>
        </p:nvSpPr>
        <p:spPr>
          <a:xfrm>
            <a:off x="775855" y="1884606"/>
            <a:ext cx="10730346" cy="392238"/>
          </a:xfrm>
          <a:prstGeom prst="rect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ADMIN	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B83FBC-716E-4610-ACBC-1D551E41EE17}"/>
              </a:ext>
            </a:extLst>
          </p:cNvPr>
          <p:cNvSpPr/>
          <p:nvPr/>
        </p:nvSpPr>
        <p:spPr>
          <a:xfrm>
            <a:off x="2354763" y="2908503"/>
            <a:ext cx="10695778" cy="584138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BB7167-BE05-414D-9001-C8A4889FF579}"/>
              </a:ext>
            </a:extLst>
          </p:cNvPr>
          <p:cNvSpPr/>
          <p:nvPr/>
        </p:nvSpPr>
        <p:spPr>
          <a:xfrm>
            <a:off x="2362195" y="2336068"/>
            <a:ext cx="10688346" cy="540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2D7C9F-0E64-4FD0-8BA1-9D2B4D46C3BF}"/>
              </a:ext>
            </a:extLst>
          </p:cNvPr>
          <p:cNvSpPr txBox="1"/>
          <p:nvPr/>
        </p:nvSpPr>
        <p:spPr>
          <a:xfrm>
            <a:off x="2433351" y="2362674"/>
            <a:ext cx="1058486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spc="3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현재 작성된 공지사항 목록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47315E3-E77F-49DD-958D-292B9C69971F}"/>
              </a:ext>
            </a:extLst>
          </p:cNvPr>
          <p:cNvSpPr/>
          <p:nvPr/>
        </p:nvSpPr>
        <p:spPr>
          <a:xfrm>
            <a:off x="2362200" y="2904397"/>
            <a:ext cx="10663448" cy="612960"/>
          </a:xfrm>
          <a:prstGeom prst="rect">
            <a:avLst/>
          </a:prstGeom>
          <a:solidFill>
            <a:srgbClr val="0E7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공지사항</a:t>
            </a:r>
            <a:r>
              <a:rPr lang="en-US" altLang="ko-KR" sz="4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1</a:t>
            </a:r>
            <a:endParaRPr lang="ko-KR" altLang="en-US" sz="4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2" name="사각형: 빗면 21">
            <a:extLst>
              <a:ext uri="{FF2B5EF4-FFF2-40B4-BE49-F238E27FC236}">
                <a16:creationId xmlns:a16="http://schemas.microsoft.com/office/drawing/2014/main" id="{CE8FF8CC-B84E-434E-AA30-6CAA122C2BA1}"/>
              </a:ext>
            </a:extLst>
          </p:cNvPr>
          <p:cNvSpPr/>
          <p:nvPr/>
        </p:nvSpPr>
        <p:spPr>
          <a:xfrm>
            <a:off x="10058400" y="2978742"/>
            <a:ext cx="1219201" cy="464269"/>
          </a:xfrm>
          <a:prstGeom prst="bevel">
            <a:avLst/>
          </a:prstGeom>
          <a:solidFill>
            <a:srgbClr val="F7F0ED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pc="600" dirty="0">
                <a:solidFill>
                  <a:schemeClr val="tx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수정</a:t>
            </a:r>
          </a:p>
        </p:txBody>
      </p:sp>
      <p:sp>
        <p:nvSpPr>
          <p:cNvPr id="25" name="사각형: 빗면 24">
            <a:extLst>
              <a:ext uri="{FF2B5EF4-FFF2-40B4-BE49-F238E27FC236}">
                <a16:creationId xmlns:a16="http://schemas.microsoft.com/office/drawing/2014/main" id="{421362B0-2F45-45E9-80B4-31508A3457DC}"/>
              </a:ext>
            </a:extLst>
          </p:cNvPr>
          <p:cNvSpPr/>
          <p:nvPr/>
        </p:nvSpPr>
        <p:spPr>
          <a:xfrm>
            <a:off x="11615441" y="2978742"/>
            <a:ext cx="1219201" cy="464269"/>
          </a:xfrm>
          <a:prstGeom prst="bevel">
            <a:avLst/>
          </a:prstGeom>
          <a:solidFill>
            <a:srgbClr val="F7F0ED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pc="300" dirty="0">
                <a:solidFill>
                  <a:schemeClr val="tx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삭제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FDB4E83-B9FD-48AC-95B4-6F76FEFE0F5F}"/>
              </a:ext>
            </a:extLst>
          </p:cNvPr>
          <p:cNvSpPr/>
          <p:nvPr/>
        </p:nvSpPr>
        <p:spPr>
          <a:xfrm>
            <a:off x="2354763" y="3514274"/>
            <a:ext cx="10663448" cy="612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924174-9C77-4832-A5D4-7BBD08EF31DB}"/>
              </a:ext>
            </a:extLst>
          </p:cNvPr>
          <p:cNvSpPr/>
          <p:nvPr/>
        </p:nvSpPr>
        <p:spPr>
          <a:xfrm>
            <a:off x="2366752" y="4139139"/>
            <a:ext cx="10663448" cy="612960"/>
          </a:xfrm>
          <a:prstGeom prst="rect">
            <a:avLst/>
          </a:prstGeom>
          <a:solidFill>
            <a:srgbClr val="0E7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공지사항</a:t>
            </a:r>
            <a:r>
              <a:rPr lang="en-US" altLang="ko-KR" sz="4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2</a:t>
            </a:r>
            <a:endParaRPr lang="ko-KR" altLang="en-US" sz="4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1" name="사각형: 빗면 30">
            <a:extLst>
              <a:ext uri="{FF2B5EF4-FFF2-40B4-BE49-F238E27FC236}">
                <a16:creationId xmlns:a16="http://schemas.microsoft.com/office/drawing/2014/main" id="{E09D2833-C5A8-4B97-9AC4-6E0957126348}"/>
              </a:ext>
            </a:extLst>
          </p:cNvPr>
          <p:cNvSpPr/>
          <p:nvPr/>
        </p:nvSpPr>
        <p:spPr>
          <a:xfrm>
            <a:off x="10027920" y="4213484"/>
            <a:ext cx="1219201" cy="464269"/>
          </a:xfrm>
          <a:prstGeom prst="bevel">
            <a:avLst/>
          </a:prstGeom>
          <a:solidFill>
            <a:srgbClr val="F7F0ED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pc="600" dirty="0">
                <a:solidFill>
                  <a:schemeClr val="tx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수정</a:t>
            </a:r>
          </a:p>
        </p:txBody>
      </p:sp>
      <p:sp>
        <p:nvSpPr>
          <p:cNvPr id="34" name="사각형: 빗면 33">
            <a:extLst>
              <a:ext uri="{FF2B5EF4-FFF2-40B4-BE49-F238E27FC236}">
                <a16:creationId xmlns:a16="http://schemas.microsoft.com/office/drawing/2014/main" id="{41D492FD-589E-41D7-9DE6-77F19FA87ECC}"/>
              </a:ext>
            </a:extLst>
          </p:cNvPr>
          <p:cNvSpPr/>
          <p:nvPr/>
        </p:nvSpPr>
        <p:spPr>
          <a:xfrm>
            <a:off x="11593083" y="4213483"/>
            <a:ext cx="1219201" cy="464269"/>
          </a:xfrm>
          <a:prstGeom prst="bevel">
            <a:avLst/>
          </a:prstGeom>
          <a:solidFill>
            <a:srgbClr val="F7F0ED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pc="300" dirty="0">
                <a:solidFill>
                  <a:schemeClr val="tx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삭제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66FA1FA-407B-476D-A5B2-40782C157A96}"/>
              </a:ext>
            </a:extLst>
          </p:cNvPr>
          <p:cNvSpPr/>
          <p:nvPr/>
        </p:nvSpPr>
        <p:spPr>
          <a:xfrm>
            <a:off x="2362200" y="4747541"/>
            <a:ext cx="10663448" cy="612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4F1C6DE-16A0-4CBA-9956-9AE534E997C0}"/>
              </a:ext>
            </a:extLst>
          </p:cNvPr>
          <p:cNvSpPr/>
          <p:nvPr/>
        </p:nvSpPr>
        <p:spPr>
          <a:xfrm>
            <a:off x="5139630" y="8848829"/>
            <a:ext cx="4343400" cy="561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빗면 35">
            <a:extLst>
              <a:ext uri="{FF2B5EF4-FFF2-40B4-BE49-F238E27FC236}">
                <a16:creationId xmlns:a16="http://schemas.microsoft.com/office/drawing/2014/main" id="{EC67CA15-5A05-4F3C-A4D1-CF96464FEE3C}"/>
              </a:ext>
            </a:extLst>
          </p:cNvPr>
          <p:cNvSpPr/>
          <p:nvPr/>
        </p:nvSpPr>
        <p:spPr>
          <a:xfrm>
            <a:off x="9706010" y="8871384"/>
            <a:ext cx="1345839" cy="539316"/>
          </a:xfrm>
          <a:prstGeom prst="bevel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pc="3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검색</a:t>
            </a:r>
          </a:p>
        </p:txBody>
      </p:sp>
      <p:sp>
        <p:nvSpPr>
          <p:cNvPr id="38" name="사각형: 빗면 37">
            <a:extLst>
              <a:ext uri="{FF2B5EF4-FFF2-40B4-BE49-F238E27FC236}">
                <a16:creationId xmlns:a16="http://schemas.microsoft.com/office/drawing/2014/main" id="{2145F1EF-99B6-4932-BB11-6F6E36786FB0}"/>
              </a:ext>
            </a:extLst>
          </p:cNvPr>
          <p:cNvSpPr/>
          <p:nvPr/>
        </p:nvSpPr>
        <p:spPr>
          <a:xfrm>
            <a:off x="11247121" y="8885530"/>
            <a:ext cx="1345839" cy="539316"/>
          </a:xfrm>
          <a:prstGeom prst="bevel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pc="3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새글작성</a:t>
            </a:r>
            <a:endParaRPr lang="ko-KR" altLang="en-US" sz="2800" spc="3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A6A8BAF-6C42-45BA-BEBF-A24394DB4EC8}"/>
              </a:ext>
            </a:extLst>
          </p:cNvPr>
          <p:cNvSpPr/>
          <p:nvPr/>
        </p:nvSpPr>
        <p:spPr>
          <a:xfrm>
            <a:off x="2354763" y="5367848"/>
            <a:ext cx="10663448" cy="612960"/>
          </a:xfrm>
          <a:prstGeom prst="rect">
            <a:avLst/>
          </a:prstGeom>
          <a:solidFill>
            <a:srgbClr val="0E7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공지사항</a:t>
            </a:r>
            <a:r>
              <a:rPr lang="en-US" altLang="ko-KR" sz="4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3</a:t>
            </a:r>
            <a:endParaRPr lang="ko-KR" altLang="en-US" sz="4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40" name="사각형: 빗면 39">
            <a:extLst>
              <a:ext uri="{FF2B5EF4-FFF2-40B4-BE49-F238E27FC236}">
                <a16:creationId xmlns:a16="http://schemas.microsoft.com/office/drawing/2014/main" id="{63B0125C-00AC-464F-BCDA-A0B701A97590}"/>
              </a:ext>
            </a:extLst>
          </p:cNvPr>
          <p:cNvSpPr/>
          <p:nvPr/>
        </p:nvSpPr>
        <p:spPr>
          <a:xfrm>
            <a:off x="10027919" y="5432215"/>
            <a:ext cx="1219201" cy="464269"/>
          </a:xfrm>
          <a:prstGeom prst="bevel">
            <a:avLst/>
          </a:prstGeom>
          <a:solidFill>
            <a:srgbClr val="F7F0ED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pc="600" dirty="0">
                <a:solidFill>
                  <a:schemeClr val="tx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수정</a:t>
            </a:r>
          </a:p>
        </p:txBody>
      </p:sp>
      <p:sp>
        <p:nvSpPr>
          <p:cNvPr id="41" name="사각형: 빗면 40">
            <a:extLst>
              <a:ext uri="{FF2B5EF4-FFF2-40B4-BE49-F238E27FC236}">
                <a16:creationId xmlns:a16="http://schemas.microsoft.com/office/drawing/2014/main" id="{E37516EE-57F2-41DF-9DEB-4F1333898D6D}"/>
              </a:ext>
            </a:extLst>
          </p:cNvPr>
          <p:cNvSpPr/>
          <p:nvPr/>
        </p:nvSpPr>
        <p:spPr>
          <a:xfrm>
            <a:off x="11606827" y="5419725"/>
            <a:ext cx="1219201" cy="464269"/>
          </a:xfrm>
          <a:prstGeom prst="bevel">
            <a:avLst/>
          </a:prstGeom>
          <a:solidFill>
            <a:srgbClr val="F7F0ED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pc="300" dirty="0">
                <a:solidFill>
                  <a:schemeClr val="tx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삭제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F6648-9DB7-49C6-99F2-4D3D2B6CCE6E}"/>
              </a:ext>
            </a:extLst>
          </p:cNvPr>
          <p:cNvSpPr txBox="1"/>
          <p:nvPr/>
        </p:nvSpPr>
        <p:spPr>
          <a:xfrm>
            <a:off x="4108583" y="8887480"/>
            <a:ext cx="920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제목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27A84D-51F4-4540-BBFF-D627FC9C307A}"/>
              </a:ext>
            </a:extLst>
          </p:cNvPr>
          <p:cNvSpPr txBox="1"/>
          <p:nvPr/>
        </p:nvSpPr>
        <p:spPr>
          <a:xfrm>
            <a:off x="5252180" y="893340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검색어 입력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7000840-B8FB-4C7E-8819-9E702EF208BB}"/>
              </a:ext>
            </a:extLst>
          </p:cNvPr>
          <p:cNvCxnSpPr/>
          <p:nvPr/>
        </p:nvCxnSpPr>
        <p:spPr>
          <a:xfrm>
            <a:off x="12592960" y="3771900"/>
            <a:ext cx="110995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9108014-1677-413A-B3C9-8088B8E83631}"/>
              </a:ext>
            </a:extLst>
          </p:cNvPr>
          <p:cNvSpPr txBox="1"/>
          <p:nvPr/>
        </p:nvSpPr>
        <p:spPr>
          <a:xfrm>
            <a:off x="13982840" y="2637111"/>
            <a:ext cx="32156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관리자</a:t>
            </a:r>
            <a:r>
              <a:rPr lang="en-US" altLang="ko-KR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id</a:t>
            </a:r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로 로그인 </a:t>
            </a:r>
            <a:r>
              <a:rPr lang="ko-KR" altLang="en-US" sz="28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한후</a:t>
            </a:r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endParaRPr lang="en-US" altLang="ko-KR" sz="28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공지사항관리 메뉴를 누르면</a:t>
            </a:r>
            <a:endParaRPr lang="en-US" altLang="ko-KR" sz="28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공지사항목록이 나오고 수정과 삭제버튼을 누르면 작성한 </a:t>
            </a:r>
            <a:r>
              <a:rPr lang="ko-KR" altLang="en-US" sz="28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게시글들을</a:t>
            </a:r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8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수정삭제할수</a:t>
            </a:r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있다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7F71475-4295-4E4E-A14F-4C41337E8B3D}"/>
              </a:ext>
            </a:extLst>
          </p:cNvPr>
          <p:cNvSpPr/>
          <p:nvPr/>
        </p:nvSpPr>
        <p:spPr>
          <a:xfrm>
            <a:off x="13849058" y="2362674"/>
            <a:ext cx="3349423" cy="285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80CB821-A23E-452B-B037-EFADAFE5721D}"/>
              </a:ext>
            </a:extLst>
          </p:cNvPr>
          <p:cNvCxnSpPr/>
          <p:nvPr/>
        </p:nvCxnSpPr>
        <p:spPr>
          <a:xfrm flipV="1">
            <a:off x="12654823" y="8496300"/>
            <a:ext cx="1014416" cy="80643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3251DB9-3098-47D5-9D4C-0C36ECE96C78}"/>
              </a:ext>
            </a:extLst>
          </p:cNvPr>
          <p:cNvSpPr txBox="1"/>
          <p:nvPr/>
        </p:nvSpPr>
        <p:spPr>
          <a:xfrm>
            <a:off x="13874985" y="6316628"/>
            <a:ext cx="38479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스웨거 TTF" panose="020B0600000101010101" pitchFamily="50" charset="-127"/>
                <a:ea typeface="스웨거 TTF" panose="020B0600000101010101" pitchFamily="50" charset="-127"/>
              </a:rPr>
              <a:t>단어 </a:t>
            </a:r>
            <a:r>
              <a:rPr lang="ko-KR" altLang="en-US" sz="28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입력후</a:t>
            </a:r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검색버튼을 누르면 제목에 그 단어가 들어가는 게시글의 목록이 나온다</a:t>
            </a:r>
            <a:endParaRPr lang="en-US" altLang="ko-KR" sz="28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8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8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새글작성</a:t>
            </a:r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버튼을 누르면 공지사항 게시글을 작성하는 페이지로 이동한다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4E176D4-E229-4779-AB66-50AE4FDB3FBF}"/>
              </a:ext>
            </a:extLst>
          </p:cNvPr>
          <p:cNvSpPr/>
          <p:nvPr/>
        </p:nvSpPr>
        <p:spPr>
          <a:xfrm>
            <a:off x="13849058" y="5980808"/>
            <a:ext cx="3663087" cy="3658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4118" y="400032"/>
            <a:ext cx="629627" cy="645287"/>
            <a:chOff x="1034118" y="400032"/>
            <a:chExt cx="629627" cy="6452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4118" y="400032"/>
              <a:ext cx="629627" cy="6452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33818" y="245341"/>
            <a:ext cx="2722328" cy="137139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kern="0" spc="-300" dirty="0">
                <a:solidFill>
                  <a:srgbClr val="F7F0ED"/>
                </a:solidFill>
                <a:latin typeface="스웨거 TTF" pitchFamily="34" charset="0"/>
                <a:cs typeface="스웨거 TTF" pitchFamily="34" charset="0"/>
              </a:rPr>
              <a:t>01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277505" y="388127"/>
            <a:ext cx="6418695" cy="1500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200" dirty="0" err="1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관리자</a:t>
            </a:r>
            <a:r>
              <a:rPr lang="en-US" sz="5200" dirty="0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 - </a:t>
            </a:r>
            <a:r>
              <a:rPr lang="ko-KR" altLang="en-US" sz="5200" dirty="0">
                <a:solidFill>
                  <a:srgbClr val="0E797A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스웨거 TTF" pitchFamily="34" charset="0"/>
              </a:rPr>
              <a:t>공지사항관리</a:t>
            </a:r>
            <a:endParaRPr 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7" name="Object 1">
            <a:extLst>
              <a:ext uri="{FF2B5EF4-FFF2-40B4-BE49-F238E27FC236}">
                <a16:creationId xmlns:a16="http://schemas.microsoft.com/office/drawing/2014/main" id="{57095C0C-0491-4CB8-A053-60438DB00E5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834" y="-186207"/>
            <a:ext cx="2120945" cy="246305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760EA2A-F752-4982-B1EF-B88DC17F946A}"/>
              </a:ext>
            </a:extLst>
          </p:cNvPr>
          <p:cNvSpPr/>
          <p:nvPr/>
        </p:nvSpPr>
        <p:spPr>
          <a:xfrm>
            <a:off x="775855" y="1537109"/>
            <a:ext cx="12278475" cy="80225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7C12DFF-5F28-4880-B100-8BE4BCB69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5441" y="1569340"/>
            <a:ext cx="1435100" cy="3048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956F45-39A8-4111-B2EE-5509C5C59539}"/>
              </a:ext>
            </a:extLst>
          </p:cNvPr>
          <p:cNvSpPr/>
          <p:nvPr/>
        </p:nvSpPr>
        <p:spPr>
          <a:xfrm>
            <a:off x="11531099" y="1884606"/>
            <a:ext cx="1519442" cy="392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로그아웃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408AC2-7CB4-4567-810F-632E7C204AB2}"/>
              </a:ext>
            </a:extLst>
          </p:cNvPr>
          <p:cNvSpPr/>
          <p:nvPr/>
        </p:nvSpPr>
        <p:spPr>
          <a:xfrm>
            <a:off x="775855" y="2276844"/>
            <a:ext cx="1586345" cy="7282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6F3963-1272-4C94-891C-EAFE4E4A0F15}"/>
              </a:ext>
            </a:extLst>
          </p:cNvPr>
          <p:cNvSpPr txBox="1"/>
          <p:nvPr/>
        </p:nvSpPr>
        <p:spPr>
          <a:xfrm>
            <a:off x="775855" y="262890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공지사항관리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5579C9-8012-4F70-85CF-02265B8CB910}"/>
              </a:ext>
            </a:extLst>
          </p:cNvPr>
          <p:cNvSpPr txBox="1"/>
          <p:nvPr/>
        </p:nvSpPr>
        <p:spPr>
          <a:xfrm>
            <a:off x="775851" y="3534267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강의정보관리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A525E9-9ED8-480D-9CA8-9738FD2FDDE5}"/>
              </a:ext>
            </a:extLst>
          </p:cNvPr>
          <p:cNvSpPr txBox="1"/>
          <p:nvPr/>
        </p:nvSpPr>
        <p:spPr>
          <a:xfrm>
            <a:off x="775851" y="4519698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교수정보관리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59DD98-CACA-4808-A297-0F06A96A530A}"/>
              </a:ext>
            </a:extLst>
          </p:cNvPr>
          <p:cNvSpPr txBox="1"/>
          <p:nvPr/>
        </p:nvSpPr>
        <p:spPr>
          <a:xfrm>
            <a:off x="775850" y="5505129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학생정보관리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E60A8B-CD60-4531-8658-32CA919584BF}"/>
              </a:ext>
            </a:extLst>
          </p:cNvPr>
          <p:cNvSpPr/>
          <p:nvPr/>
        </p:nvSpPr>
        <p:spPr>
          <a:xfrm>
            <a:off x="775850" y="2628900"/>
            <a:ext cx="1586345" cy="550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315994-DA7E-4B0C-87DA-A8E34C28B816}"/>
              </a:ext>
            </a:extLst>
          </p:cNvPr>
          <p:cNvSpPr/>
          <p:nvPr/>
        </p:nvSpPr>
        <p:spPr>
          <a:xfrm>
            <a:off x="3505200" y="3152120"/>
            <a:ext cx="7620000" cy="4734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99D896F-E79A-4075-93F9-8641AB8733B7}"/>
              </a:ext>
            </a:extLst>
          </p:cNvPr>
          <p:cNvSpPr/>
          <p:nvPr/>
        </p:nvSpPr>
        <p:spPr>
          <a:xfrm>
            <a:off x="9810771" y="8191500"/>
            <a:ext cx="1295400" cy="381000"/>
          </a:xfrm>
          <a:prstGeom prst="rect">
            <a:avLst/>
          </a:prstGeom>
          <a:solidFill>
            <a:srgbClr val="0E7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취소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742653-F26F-48E5-90A3-6783E76EEA8A}"/>
              </a:ext>
            </a:extLst>
          </p:cNvPr>
          <p:cNvSpPr/>
          <p:nvPr/>
        </p:nvSpPr>
        <p:spPr>
          <a:xfrm>
            <a:off x="8263382" y="8191500"/>
            <a:ext cx="1295400" cy="381000"/>
          </a:xfrm>
          <a:prstGeom prst="rect">
            <a:avLst/>
          </a:prstGeom>
          <a:solidFill>
            <a:srgbClr val="0E7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작성완료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7EC13B-5019-47A9-A806-A75F806C3170}"/>
              </a:ext>
            </a:extLst>
          </p:cNvPr>
          <p:cNvSpPr/>
          <p:nvPr/>
        </p:nvSpPr>
        <p:spPr>
          <a:xfrm>
            <a:off x="3505200" y="3695700"/>
            <a:ext cx="7620000" cy="419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B1F6E8-08EC-4CA7-9B1D-FCDAA61EA1F6}"/>
              </a:ext>
            </a:extLst>
          </p:cNvPr>
          <p:cNvSpPr/>
          <p:nvPr/>
        </p:nvSpPr>
        <p:spPr>
          <a:xfrm>
            <a:off x="4676786" y="3245074"/>
            <a:ext cx="6324600" cy="3922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BECB99-52EC-4C2C-BD29-931177593B9D}"/>
              </a:ext>
            </a:extLst>
          </p:cNvPr>
          <p:cNvSpPr txBox="1"/>
          <p:nvPr/>
        </p:nvSpPr>
        <p:spPr>
          <a:xfrm>
            <a:off x="3826887" y="325652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제목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7853F5-FA9F-439C-A56C-C3DC1B5DAD8F}"/>
              </a:ext>
            </a:extLst>
          </p:cNvPr>
          <p:cNvSpPr/>
          <p:nvPr/>
        </p:nvSpPr>
        <p:spPr>
          <a:xfrm>
            <a:off x="4690641" y="3854459"/>
            <a:ext cx="6324600" cy="388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D8FB87-3088-4983-A3FD-36FD91B65941}"/>
              </a:ext>
            </a:extLst>
          </p:cNvPr>
          <p:cNvSpPr txBox="1"/>
          <p:nvPr/>
        </p:nvSpPr>
        <p:spPr>
          <a:xfrm>
            <a:off x="3826887" y="3984773"/>
            <a:ext cx="64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내용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22D9F0-1FAC-42E7-8472-1A154D83AF88}"/>
              </a:ext>
            </a:extLst>
          </p:cNvPr>
          <p:cNvSpPr txBox="1"/>
          <p:nvPr/>
        </p:nvSpPr>
        <p:spPr>
          <a:xfrm>
            <a:off x="2653140" y="2492011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1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공지사항작성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D769E05-174D-4F00-A9E3-D1C0A9B87776}"/>
              </a:ext>
            </a:extLst>
          </p:cNvPr>
          <p:cNvSpPr/>
          <p:nvPr/>
        </p:nvSpPr>
        <p:spPr>
          <a:xfrm>
            <a:off x="775855" y="1884606"/>
            <a:ext cx="10730346" cy="392238"/>
          </a:xfrm>
          <a:prstGeom prst="rect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ADMIN	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D4F485C-82F2-4658-915B-DEB0193C963F}"/>
              </a:ext>
            </a:extLst>
          </p:cNvPr>
          <p:cNvCxnSpPr>
            <a:cxnSpLocks/>
          </p:cNvCxnSpPr>
          <p:nvPr/>
        </p:nvCxnSpPr>
        <p:spPr>
          <a:xfrm>
            <a:off x="11506201" y="8343900"/>
            <a:ext cx="19811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415DCA1-82C3-45B0-A887-5E6C2305A335}"/>
              </a:ext>
            </a:extLst>
          </p:cNvPr>
          <p:cNvSpPr txBox="1"/>
          <p:nvPr/>
        </p:nvSpPr>
        <p:spPr>
          <a:xfrm>
            <a:off x="14009240" y="7886700"/>
            <a:ext cx="358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취소버튼클릭</a:t>
            </a:r>
            <a:endParaRPr lang="en-US" altLang="ko-KR" sz="28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-&gt; </a:t>
            </a:r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제목과 내용에 </a:t>
            </a:r>
            <a:r>
              <a:rPr lang="ko-KR" altLang="en-US" sz="28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작성한것이</a:t>
            </a:r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사라짐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B322D17-5D21-445C-9907-AFE38051492E}"/>
              </a:ext>
            </a:extLst>
          </p:cNvPr>
          <p:cNvCxnSpPr/>
          <p:nvPr/>
        </p:nvCxnSpPr>
        <p:spPr>
          <a:xfrm flipV="1">
            <a:off x="9372600" y="5295900"/>
            <a:ext cx="4114800" cy="2895600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CEDD83-6E0C-425E-855C-99EB18DC479F}"/>
              </a:ext>
            </a:extLst>
          </p:cNvPr>
          <p:cNvSpPr/>
          <p:nvPr/>
        </p:nvSpPr>
        <p:spPr>
          <a:xfrm>
            <a:off x="13804265" y="3787757"/>
            <a:ext cx="4013836" cy="3032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279350F-B6A5-443E-B7A3-6F9751683131}"/>
              </a:ext>
            </a:extLst>
          </p:cNvPr>
          <p:cNvSpPr/>
          <p:nvPr/>
        </p:nvSpPr>
        <p:spPr>
          <a:xfrm>
            <a:off x="13804264" y="4314668"/>
            <a:ext cx="4013837" cy="2505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8D6B8DC4-A9E3-4ED8-AA0F-8C4DB3740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9500" y="3924300"/>
            <a:ext cx="1435100" cy="3048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649AD5E-ADF2-490E-9597-000CE87EC57A}"/>
              </a:ext>
            </a:extLst>
          </p:cNvPr>
          <p:cNvSpPr txBox="1"/>
          <p:nvPr/>
        </p:nvSpPr>
        <p:spPr>
          <a:xfrm>
            <a:off x="14097000" y="4762500"/>
            <a:ext cx="3415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게시글 작성 완료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34F8EA-D41D-44A6-8BC1-4503ABE3EB89}"/>
              </a:ext>
            </a:extLst>
          </p:cNvPr>
          <p:cNvSpPr/>
          <p:nvPr/>
        </p:nvSpPr>
        <p:spPr>
          <a:xfrm>
            <a:off x="15075276" y="5981700"/>
            <a:ext cx="1460124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3152FA-40C3-4403-B4CC-4CE44E9BA849}"/>
              </a:ext>
            </a:extLst>
          </p:cNvPr>
          <p:cNvSpPr txBox="1"/>
          <p:nvPr/>
        </p:nvSpPr>
        <p:spPr>
          <a:xfrm>
            <a:off x="15011400" y="59055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ok</a:t>
            </a:r>
            <a:endParaRPr lang="ko-KR" altLang="en-US" sz="32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BDAB20-4052-41F6-8D68-8FF5C64258D4}"/>
              </a:ext>
            </a:extLst>
          </p:cNvPr>
          <p:cNvSpPr/>
          <p:nvPr/>
        </p:nvSpPr>
        <p:spPr>
          <a:xfrm>
            <a:off x="13804263" y="7740660"/>
            <a:ext cx="3991356" cy="1593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817FDD-D47C-48A9-86D7-728CA0C3CAF3}"/>
              </a:ext>
            </a:extLst>
          </p:cNvPr>
          <p:cNvSpPr/>
          <p:nvPr/>
        </p:nvSpPr>
        <p:spPr>
          <a:xfrm>
            <a:off x="13804263" y="1569340"/>
            <a:ext cx="3991357" cy="1610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3F9A11-97A9-421F-85B6-92F37D6E5072}"/>
              </a:ext>
            </a:extLst>
          </p:cNvPr>
          <p:cNvSpPr txBox="1"/>
          <p:nvPr/>
        </p:nvSpPr>
        <p:spPr>
          <a:xfrm>
            <a:off x="13874033" y="1694206"/>
            <a:ext cx="38518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제목과 내용 </a:t>
            </a:r>
            <a:r>
              <a:rPr lang="ko-KR" altLang="en-US" sz="28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입력후</a:t>
            </a:r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작성버튼을 누르면</a:t>
            </a:r>
            <a:endParaRPr lang="en-US" altLang="ko-KR" sz="28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8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공지사항게시글이</a:t>
            </a:r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추가되고 공지사항목록이 새로 출력된다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57003DE1-8AE3-45D8-8E8A-621759F37A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68776" y="3231303"/>
            <a:ext cx="5471723" cy="536890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387257-7701-48C4-BD12-D83BA169B4D2}"/>
              </a:ext>
            </a:extLst>
          </p:cNvPr>
          <p:cNvSpPr/>
          <p:nvPr/>
        </p:nvSpPr>
        <p:spPr>
          <a:xfrm>
            <a:off x="13639811" y="4801542"/>
            <a:ext cx="4013836" cy="3032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Object 2"/>
          <p:cNvSpPr txBox="1"/>
          <p:nvPr/>
        </p:nvSpPr>
        <p:spPr>
          <a:xfrm>
            <a:off x="233818" y="245341"/>
            <a:ext cx="2722328" cy="137139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kern="0" spc="-300" dirty="0">
                <a:solidFill>
                  <a:srgbClr val="F7F0ED"/>
                </a:solidFill>
                <a:latin typeface="스웨거 TTF" pitchFamily="34" charset="0"/>
                <a:cs typeface="스웨거 TTF" pitchFamily="34" charset="0"/>
              </a:rPr>
              <a:t>01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34118" y="400032"/>
            <a:ext cx="629627" cy="645287"/>
            <a:chOff x="1034118" y="400032"/>
            <a:chExt cx="629627" cy="6452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4118" y="400032"/>
              <a:ext cx="629627" cy="64528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77505" y="388127"/>
            <a:ext cx="3846885" cy="1500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200" dirty="0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관리자</a:t>
            </a:r>
            <a:endParaRPr lang="en-US" dirty="0"/>
          </a:p>
        </p:txBody>
      </p:sp>
      <p:pic>
        <p:nvPicPr>
          <p:cNvPr id="7" name="Object 1">
            <a:extLst>
              <a:ext uri="{FF2B5EF4-FFF2-40B4-BE49-F238E27FC236}">
                <a16:creationId xmlns:a16="http://schemas.microsoft.com/office/drawing/2014/main" id="{FF1B6638-5E59-401C-9DB9-BDA165F2131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834" y="-186207"/>
            <a:ext cx="2120945" cy="246305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A449D4F-7BDD-4583-A6EF-089B8C78858C}"/>
              </a:ext>
            </a:extLst>
          </p:cNvPr>
          <p:cNvSpPr/>
          <p:nvPr/>
        </p:nvSpPr>
        <p:spPr>
          <a:xfrm>
            <a:off x="775855" y="1537109"/>
            <a:ext cx="12278475" cy="80225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1CB962-F6DD-4D0B-A3B7-A1402EDE9B46}"/>
              </a:ext>
            </a:extLst>
          </p:cNvPr>
          <p:cNvSpPr/>
          <p:nvPr/>
        </p:nvSpPr>
        <p:spPr>
          <a:xfrm>
            <a:off x="775855" y="1884606"/>
            <a:ext cx="10730346" cy="392238"/>
          </a:xfrm>
          <a:prstGeom prst="rect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ADMIN	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F9AFBB-3132-4E11-B9C9-583E576B9593}"/>
              </a:ext>
            </a:extLst>
          </p:cNvPr>
          <p:cNvSpPr/>
          <p:nvPr/>
        </p:nvSpPr>
        <p:spPr>
          <a:xfrm>
            <a:off x="11531099" y="1884606"/>
            <a:ext cx="1519442" cy="392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로그아웃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3124682-D577-455E-99F7-D623A535E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5441" y="1569340"/>
            <a:ext cx="1435100" cy="3048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4078F7-B76B-4166-B170-D815A1475D9D}"/>
              </a:ext>
            </a:extLst>
          </p:cNvPr>
          <p:cNvSpPr/>
          <p:nvPr/>
        </p:nvSpPr>
        <p:spPr>
          <a:xfrm>
            <a:off x="775855" y="2276844"/>
            <a:ext cx="1586345" cy="7282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1CFFD7-F490-4539-B90A-8F0238EE9CBB}"/>
              </a:ext>
            </a:extLst>
          </p:cNvPr>
          <p:cNvSpPr txBox="1"/>
          <p:nvPr/>
        </p:nvSpPr>
        <p:spPr>
          <a:xfrm>
            <a:off x="775855" y="262890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공지사항관리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5493B-C34C-478C-95D8-4D08456DB3A0}"/>
              </a:ext>
            </a:extLst>
          </p:cNvPr>
          <p:cNvSpPr txBox="1"/>
          <p:nvPr/>
        </p:nvSpPr>
        <p:spPr>
          <a:xfrm>
            <a:off x="775851" y="3534267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강의정보관리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94B1FF-C9D0-488F-8567-99CB21AE684A}"/>
              </a:ext>
            </a:extLst>
          </p:cNvPr>
          <p:cNvSpPr txBox="1"/>
          <p:nvPr/>
        </p:nvSpPr>
        <p:spPr>
          <a:xfrm>
            <a:off x="775851" y="4519698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교수정보관리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AA8CA3-79F2-4F57-91E1-562A4FB9F80E}"/>
              </a:ext>
            </a:extLst>
          </p:cNvPr>
          <p:cNvSpPr txBox="1"/>
          <p:nvPr/>
        </p:nvSpPr>
        <p:spPr>
          <a:xfrm>
            <a:off x="775850" y="5505129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학생정보관리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A43B70C-7A33-4E75-97BD-A9228929D721}"/>
              </a:ext>
            </a:extLst>
          </p:cNvPr>
          <p:cNvSpPr/>
          <p:nvPr/>
        </p:nvSpPr>
        <p:spPr>
          <a:xfrm>
            <a:off x="775850" y="3527551"/>
            <a:ext cx="1586345" cy="550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2FBDCD6-A0A1-4E3A-B1B0-0DE2CBDA2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73493"/>
              </p:ext>
            </p:extLst>
          </p:nvPr>
        </p:nvGraphicFramePr>
        <p:xfrm>
          <a:off x="2358405" y="2908503"/>
          <a:ext cx="10287005" cy="4503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182">
                  <a:extLst>
                    <a:ext uri="{9D8B030D-6E8A-4147-A177-3AD203B41FA5}">
                      <a16:colId xmlns:a16="http://schemas.microsoft.com/office/drawing/2014/main" val="499857698"/>
                    </a:ext>
                  </a:extLst>
                </a:gridCol>
                <a:gridCol w="935182">
                  <a:extLst>
                    <a:ext uri="{9D8B030D-6E8A-4147-A177-3AD203B41FA5}">
                      <a16:colId xmlns:a16="http://schemas.microsoft.com/office/drawing/2014/main" val="2755317519"/>
                    </a:ext>
                  </a:extLst>
                </a:gridCol>
                <a:gridCol w="935182">
                  <a:extLst>
                    <a:ext uri="{9D8B030D-6E8A-4147-A177-3AD203B41FA5}">
                      <a16:colId xmlns:a16="http://schemas.microsoft.com/office/drawing/2014/main" val="3345663057"/>
                    </a:ext>
                  </a:extLst>
                </a:gridCol>
                <a:gridCol w="932049">
                  <a:extLst>
                    <a:ext uri="{9D8B030D-6E8A-4147-A177-3AD203B41FA5}">
                      <a16:colId xmlns:a16="http://schemas.microsoft.com/office/drawing/2014/main" val="675176438"/>
                    </a:ext>
                  </a:extLst>
                </a:gridCol>
                <a:gridCol w="914937">
                  <a:extLst>
                    <a:ext uri="{9D8B030D-6E8A-4147-A177-3AD203B41FA5}">
                      <a16:colId xmlns:a16="http://schemas.microsoft.com/office/drawing/2014/main" val="1194826836"/>
                    </a:ext>
                  </a:extLst>
                </a:gridCol>
                <a:gridCol w="981942">
                  <a:extLst>
                    <a:ext uri="{9D8B030D-6E8A-4147-A177-3AD203B41FA5}">
                      <a16:colId xmlns:a16="http://schemas.microsoft.com/office/drawing/2014/main" val="2520100145"/>
                    </a:ext>
                  </a:extLst>
                </a:gridCol>
                <a:gridCol w="911803">
                  <a:extLst>
                    <a:ext uri="{9D8B030D-6E8A-4147-A177-3AD203B41FA5}">
                      <a16:colId xmlns:a16="http://schemas.microsoft.com/office/drawing/2014/main" val="3484333241"/>
                    </a:ext>
                  </a:extLst>
                </a:gridCol>
                <a:gridCol w="935182">
                  <a:extLst>
                    <a:ext uri="{9D8B030D-6E8A-4147-A177-3AD203B41FA5}">
                      <a16:colId xmlns:a16="http://schemas.microsoft.com/office/drawing/2014/main" val="1080932190"/>
                    </a:ext>
                  </a:extLst>
                </a:gridCol>
                <a:gridCol w="935182">
                  <a:extLst>
                    <a:ext uri="{9D8B030D-6E8A-4147-A177-3AD203B41FA5}">
                      <a16:colId xmlns:a16="http://schemas.microsoft.com/office/drawing/2014/main" val="1002696112"/>
                    </a:ext>
                  </a:extLst>
                </a:gridCol>
                <a:gridCol w="935182">
                  <a:extLst>
                    <a:ext uri="{9D8B030D-6E8A-4147-A177-3AD203B41FA5}">
                      <a16:colId xmlns:a16="http://schemas.microsoft.com/office/drawing/2014/main" val="932938390"/>
                    </a:ext>
                  </a:extLst>
                </a:gridCol>
                <a:gridCol w="935182">
                  <a:extLst>
                    <a:ext uri="{9D8B030D-6E8A-4147-A177-3AD203B41FA5}">
                      <a16:colId xmlns:a16="http://schemas.microsoft.com/office/drawing/2014/main" val="4032264247"/>
                    </a:ext>
                  </a:extLst>
                </a:gridCol>
              </a:tblGrid>
              <a:tr h="745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학기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강의코드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이수구분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100" baseline="0" dirty="0">
                          <a:ea typeface="스웨거 TTF" panose="020B0600000101010101" pitchFamily="50" charset="-127"/>
                        </a:rPr>
                        <a:t>과목명</a:t>
                      </a:r>
                      <a:endParaRPr lang="en-US" altLang="ko-KR" spc="100" baseline="0" dirty="0">
                        <a:ea typeface="스웨거 TTF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pc="100" baseline="0" dirty="0"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담당교수</a:t>
                      </a:r>
                      <a:endParaRPr lang="en-US" altLang="ko-KR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학점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강의시간</a:t>
                      </a:r>
                      <a:r>
                        <a:rPr lang="en-US" altLang="ko-KR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강의실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수강인원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신청인원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324926"/>
                  </a:ext>
                </a:extLst>
              </a:tr>
              <a:tr h="53690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pc="100" baseline="0" dirty="0"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125936"/>
                  </a:ext>
                </a:extLst>
              </a:tr>
              <a:tr h="5369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206162"/>
                  </a:ext>
                </a:extLst>
              </a:tr>
              <a:tr h="5369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107316"/>
                  </a:ext>
                </a:extLst>
              </a:tr>
              <a:tr h="5369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907015"/>
                  </a:ext>
                </a:extLst>
              </a:tr>
              <a:tr h="5369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66431"/>
                  </a:ext>
                </a:extLst>
              </a:tr>
              <a:tr h="5369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533702"/>
                  </a:ext>
                </a:extLst>
              </a:tr>
              <a:tr h="5369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28186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9C6E888-7E20-4A5C-A9A7-B6B750CEE1A0}"/>
              </a:ext>
            </a:extLst>
          </p:cNvPr>
          <p:cNvSpPr/>
          <p:nvPr/>
        </p:nvSpPr>
        <p:spPr>
          <a:xfrm>
            <a:off x="2362195" y="2276844"/>
            <a:ext cx="10688346" cy="6316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0F2D04-6D30-454F-B576-018629F85901}"/>
              </a:ext>
            </a:extLst>
          </p:cNvPr>
          <p:cNvSpPr/>
          <p:nvPr/>
        </p:nvSpPr>
        <p:spPr>
          <a:xfrm>
            <a:off x="2362195" y="2908503"/>
            <a:ext cx="10688346" cy="665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BDE928-4C50-4F19-AFBE-FA413E3B6BEF}"/>
              </a:ext>
            </a:extLst>
          </p:cNvPr>
          <p:cNvSpPr/>
          <p:nvPr/>
        </p:nvSpPr>
        <p:spPr>
          <a:xfrm>
            <a:off x="12645408" y="2908503"/>
            <a:ext cx="405133" cy="44699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DB3714C-0155-49B6-A844-621B463FBCFD}"/>
              </a:ext>
            </a:extLst>
          </p:cNvPr>
          <p:cNvSpPr/>
          <p:nvPr/>
        </p:nvSpPr>
        <p:spPr>
          <a:xfrm>
            <a:off x="12649198" y="4762500"/>
            <a:ext cx="401343" cy="7426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29C9C5-F412-40FF-B5A6-6EAC293F7E87}"/>
              </a:ext>
            </a:extLst>
          </p:cNvPr>
          <p:cNvSpPr txBox="1"/>
          <p:nvPr/>
        </p:nvSpPr>
        <p:spPr>
          <a:xfrm>
            <a:off x="10692130" y="2283846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강의정보 조회</a:t>
            </a:r>
            <a:r>
              <a:rPr lang="en-US" altLang="ko-KR" sz="3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/</a:t>
            </a:r>
            <a:r>
              <a:rPr lang="ko-KR" altLang="en-US" sz="3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44BD55-0822-43C2-BCA7-03DB72D47915}"/>
              </a:ext>
            </a:extLst>
          </p:cNvPr>
          <p:cNvSpPr txBox="1"/>
          <p:nvPr/>
        </p:nvSpPr>
        <p:spPr>
          <a:xfrm>
            <a:off x="2438400" y="7378125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강의삭제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7BD1A5-CE65-49BD-9F62-317F64131770}"/>
              </a:ext>
            </a:extLst>
          </p:cNvPr>
          <p:cNvSpPr txBox="1"/>
          <p:nvPr/>
        </p:nvSpPr>
        <p:spPr>
          <a:xfrm>
            <a:off x="2590800" y="8444925"/>
            <a:ext cx="135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강의코드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4F2F56-A5D3-4F96-A9BB-CDF4890B22F0}"/>
              </a:ext>
            </a:extLst>
          </p:cNvPr>
          <p:cNvSpPr txBox="1"/>
          <p:nvPr/>
        </p:nvSpPr>
        <p:spPr>
          <a:xfrm>
            <a:off x="13750499" y="5918258"/>
            <a:ext cx="3885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정말 삭제 하시겠습니까</a:t>
            </a:r>
            <a:r>
              <a:rPr lang="en-US" altLang="ko-KR" sz="4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  <a:endParaRPr lang="ko-KR" altLang="en-US" sz="4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B8E000AC-8722-41F4-B4AB-39D74488A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3958" y="4935677"/>
            <a:ext cx="1435100" cy="304800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183A081D-7E41-401B-B2A7-AE3F15755399}"/>
              </a:ext>
            </a:extLst>
          </p:cNvPr>
          <p:cNvSpPr/>
          <p:nvPr/>
        </p:nvSpPr>
        <p:spPr>
          <a:xfrm>
            <a:off x="15830052" y="7001314"/>
            <a:ext cx="1460124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6B39C97-6578-4D81-9AFD-0B5D834A0C74}"/>
              </a:ext>
            </a:extLst>
          </p:cNvPr>
          <p:cNvSpPr/>
          <p:nvPr/>
        </p:nvSpPr>
        <p:spPr>
          <a:xfrm>
            <a:off x="13948636" y="7001314"/>
            <a:ext cx="1460124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16CB16-2FA9-4756-A4FA-E7E1D4E6872B}"/>
              </a:ext>
            </a:extLst>
          </p:cNvPr>
          <p:cNvSpPr txBox="1"/>
          <p:nvPr/>
        </p:nvSpPr>
        <p:spPr>
          <a:xfrm>
            <a:off x="14042285" y="6971281"/>
            <a:ext cx="123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예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E9CAF4-A8E9-4197-8713-608A6F772B27}"/>
              </a:ext>
            </a:extLst>
          </p:cNvPr>
          <p:cNvSpPr txBox="1"/>
          <p:nvPr/>
        </p:nvSpPr>
        <p:spPr>
          <a:xfrm>
            <a:off x="15944164" y="6968304"/>
            <a:ext cx="123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아니요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3F98630-6D64-4485-9480-2525670498DE}"/>
              </a:ext>
            </a:extLst>
          </p:cNvPr>
          <p:cNvSpPr/>
          <p:nvPr/>
        </p:nvSpPr>
        <p:spPr>
          <a:xfrm>
            <a:off x="4022946" y="8402394"/>
            <a:ext cx="4282854" cy="55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빗면 45">
            <a:extLst>
              <a:ext uri="{FF2B5EF4-FFF2-40B4-BE49-F238E27FC236}">
                <a16:creationId xmlns:a16="http://schemas.microsoft.com/office/drawing/2014/main" id="{C8BA57C3-370A-4C7F-BEA5-A165046F3288}"/>
              </a:ext>
            </a:extLst>
          </p:cNvPr>
          <p:cNvSpPr/>
          <p:nvPr/>
        </p:nvSpPr>
        <p:spPr>
          <a:xfrm>
            <a:off x="8610600" y="8343900"/>
            <a:ext cx="1277752" cy="609600"/>
          </a:xfrm>
          <a:prstGeom prst="bevel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spc="300">
                <a:latin typeface="스웨거 TTF" panose="020B0600000101010101" pitchFamily="50" charset="-127"/>
                <a:ea typeface="스웨거 TTF" panose="020B0600000101010101" pitchFamily="50" charset="-127"/>
              </a:rPr>
              <a:t>삭제</a:t>
            </a:r>
            <a:endParaRPr lang="ko-KR" altLang="en-US" sz="3600" spc="3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40BFA9A1-72C4-482A-8F8F-BAA5EF39A673}"/>
              </a:ext>
            </a:extLst>
          </p:cNvPr>
          <p:cNvCxnSpPr>
            <a:cxnSpLocks/>
          </p:cNvCxnSpPr>
          <p:nvPr/>
        </p:nvCxnSpPr>
        <p:spPr>
          <a:xfrm flipV="1">
            <a:off x="10193152" y="7030454"/>
            <a:ext cx="3179154" cy="173083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빗면 48">
            <a:extLst>
              <a:ext uri="{FF2B5EF4-FFF2-40B4-BE49-F238E27FC236}">
                <a16:creationId xmlns:a16="http://schemas.microsoft.com/office/drawing/2014/main" id="{46BE6E38-C9C5-439B-A9AC-16CA0815A61A}"/>
              </a:ext>
            </a:extLst>
          </p:cNvPr>
          <p:cNvSpPr/>
          <p:nvPr/>
        </p:nvSpPr>
        <p:spPr>
          <a:xfrm>
            <a:off x="11811000" y="3760893"/>
            <a:ext cx="762000" cy="317653"/>
          </a:xfrm>
          <a:prstGeom prst="bevel">
            <a:avLst/>
          </a:prstGeom>
          <a:solidFill>
            <a:srgbClr val="0E7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C04649-57B8-4651-BEF2-45A3F4A93E16}"/>
              </a:ext>
            </a:extLst>
          </p:cNvPr>
          <p:cNvSpPr/>
          <p:nvPr/>
        </p:nvSpPr>
        <p:spPr>
          <a:xfrm>
            <a:off x="2358405" y="7962900"/>
            <a:ext cx="10688346" cy="1596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583F5A-7C9C-4571-9835-0012CEE4489A}"/>
              </a:ext>
            </a:extLst>
          </p:cNvPr>
          <p:cNvSpPr/>
          <p:nvPr/>
        </p:nvSpPr>
        <p:spPr>
          <a:xfrm>
            <a:off x="13636022" y="5333644"/>
            <a:ext cx="4013837" cy="2505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A23347F-8AC7-4FCE-AF79-8E1258D03BDA}"/>
              </a:ext>
            </a:extLst>
          </p:cNvPr>
          <p:cNvSpPr/>
          <p:nvPr/>
        </p:nvSpPr>
        <p:spPr>
          <a:xfrm>
            <a:off x="4099146" y="2365986"/>
            <a:ext cx="3673254" cy="444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빗면 49">
            <a:extLst>
              <a:ext uri="{FF2B5EF4-FFF2-40B4-BE49-F238E27FC236}">
                <a16:creationId xmlns:a16="http://schemas.microsoft.com/office/drawing/2014/main" id="{F984C4C5-6EFE-4E6F-A3FB-465AAE075A33}"/>
              </a:ext>
            </a:extLst>
          </p:cNvPr>
          <p:cNvSpPr/>
          <p:nvPr/>
        </p:nvSpPr>
        <p:spPr>
          <a:xfrm>
            <a:off x="7929643" y="2374827"/>
            <a:ext cx="909557" cy="435693"/>
          </a:xfrm>
          <a:prstGeom prst="bevel">
            <a:avLst/>
          </a:prstGeom>
          <a:solidFill>
            <a:srgbClr val="0E7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검색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D684B6-6385-475B-A975-E5FFC0748157}"/>
              </a:ext>
            </a:extLst>
          </p:cNvPr>
          <p:cNvSpPr/>
          <p:nvPr/>
        </p:nvSpPr>
        <p:spPr>
          <a:xfrm>
            <a:off x="2539148" y="2400300"/>
            <a:ext cx="1409392" cy="402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과목명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1CCA92-1B3C-417F-AF65-598D3D3EB5F8}"/>
              </a:ext>
            </a:extLst>
          </p:cNvPr>
          <p:cNvSpPr/>
          <p:nvPr/>
        </p:nvSpPr>
        <p:spPr>
          <a:xfrm>
            <a:off x="3518573" y="2400300"/>
            <a:ext cx="443827" cy="3683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E83EDE68-956D-4A06-ACDB-B05F717EB1BD}"/>
              </a:ext>
            </a:extLst>
          </p:cNvPr>
          <p:cNvSpPr/>
          <p:nvPr/>
        </p:nvSpPr>
        <p:spPr>
          <a:xfrm rot="10800000">
            <a:off x="3624182" y="2519785"/>
            <a:ext cx="262018" cy="18531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A43D97-2DF6-4A74-804D-C16A3445ED63}"/>
              </a:ext>
            </a:extLst>
          </p:cNvPr>
          <p:cNvSpPr txBox="1"/>
          <p:nvPr/>
        </p:nvSpPr>
        <p:spPr>
          <a:xfrm>
            <a:off x="4099146" y="2400300"/>
            <a:ext cx="3673254" cy="368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검색어 입력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F617A85-9AC9-4C41-993D-FF9D1E071354}"/>
              </a:ext>
            </a:extLst>
          </p:cNvPr>
          <p:cNvCxnSpPr/>
          <p:nvPr/>
        </p:nvCxnSpPr>
        <p:spPr>
          <a:xfrm flipV="1">
            <a:off x="2956146" y="1045319"/>
            <a:ext cx="0" cy="1320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6703CF3-278B-4580-851A-4FA9B80E0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662081"/>
              </p:ext>
            </p:extLst>
          </p:nvPr>
        </p:nvGraphicFramePr>
        <p:xfrm>
          <a:off x="3199533" y="206334"/>
          <a:ext cx="1924849" cy="11271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4849">
                  <a:extLst>
                    <a:ext uri="{9D8B030D-6E8A-4147-A177-3AD203B41FA5}">
                      <a16:colId xmlns:a16="http://schemas.microsoft.com/office/drawing/2014/main" val="4058917657"/>
                    </a:ext>
                  </a:extLst>
                </a:gridCol>
              </a:tblGrid>
              <a:tr h="3757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강의코드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68145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과목명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447770"/>
                  </a:ext>
                </a:extLst>
              </a:tr>
              <a:tr h="3757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담당교수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12444"/>
                  </a:ext>
                </a:extLst>
              </a:tr>
            </a:tbl>
          </a:graphicData>
        </a:graphic>
      </p:graphicFrame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75105B7B-3D2D-4A72-AB3F-027BBBA93E9F}"/>
              </a:ext>
            </a:extLst>
          </p:cNvPr>
          <p:cNvSpPr/>
          <p:nvPr/>
        </p:nvSpPr>
        <p:spPr>
          <a:xfrm>
            <a:off x="2895600" y="1028700"/>
            <a:ext cx="221396" cy="20762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DA138CB-6A70-4E47-B9E6-0CCA4A127FB6}"/>
              </a:ext>
            </a:extLst>
          </p:cNvPr>
          <p:cNvCxnSpPr/>
          <p:nvPr/>
        </p:nvCxnSpPr>
        <p:spPr>
          <a:xfrm>
            <a:off x="12573000" y="3140146"/>
            <a:ext cx="914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FFB00BE-90FC-45FC-8683-20065585EB88}"/>
              </a:ext>
            </a:extLst>
          </p:cNvPr>
          <p:cNvSpPr txBox="1"/>
          <p:nvPr/>
        </p:nvSpPr>
        <p:spPr>
          <a:xfrm>
            <a:off x="13686492" y="1613580"/>
            <a:ext cx="42967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강의정보관리 메뉴를  누르면</a:t>
            </a:r>
            <a:endParaRPr lang="en-US" altLang="ko-KR" sz="28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교수들이 개설한 강의목록이 뜨고</a:t>
            </a:r>
            <a:endParaRPr lang="en-US" altLang="ko-KR" sz="28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과목명</a:t>
            </a:r>
            <a:r>
              <a:rPr lang="en-US" altLang="ko-KR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,</a:t>
            </a:r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강의코드</a:t>
            </a:r>
            <a:r>
              <a:rPr lang="en-US" altLang="ko-KR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,</a:t>
            </a:r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담담교수별로 </a:t>
            </a:r>
            <a:r>
              <a:rPr lang="ko-KR" altLang="en-US" sz="28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데이터입력후</a:t>
            </a:r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검색버튼을 누르면  원하는 데이터의 목록을 </a:t>
            </a:r>
            <a:r>
              <a:rPr lang="ko-KR" altLang="en-US" sz="28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볼수있으며</a:t>
            </a:r>
            <a:r>
              <a:rPr lang="en-US" altLang="ko-KR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관리자는 교수가 개설한 강의의 정보들을 </a:t>
            </a:r>
            <a:r>
              <a:rPr lang="ko-KR" altLang="en-US" sz="28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수정할수</a:t>
            </a:r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있다</a:t>
            </a:r>
            <a:r>
              <a:rPr lang="en-US" altLang="ko-KR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ko-KR" altLang="en-US" sz="28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4D8B67-B0E2-4964-B1BF-12508113EDC5}"/>
              </a:ext>
            </a:extLst>
          </p:cNvPr>
          <p:cNvSpPr/>
          <p:nvPr/>
        </p:nvSpPr>
        <p:spPr>
          <a:xfrm>
            <a:off x="13608982" y="1537109"/>
            <a:ext cx="4526618" cy="2844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7BE5407-0006-4A1F-8853-FD53801FDD65}"/>
              </a:ext>
            </a:extLst>
          </p:cNvPr>
          <p:cNvCxnSpPr/>
          <p:nvPr/>
        </p:nvCxnSpPr>
        <p:spPr>
          <a:xfrm>
            <a:off x="12344400" y="8877300"/>
            <a:ext cx="914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031AFF9-980F-427C-ADEC-3F6C32EFC39A}"/>
              </a:ext>
            </a:extLst>
          </p:cNvPr>
          <p:cNvSpPr txBox="1"/>
          <p:nvPr/>
        </p:nvSpPr>
        <p:spPr>
          <a:xfrm>
            <a:off x="13608982" y="8444925"/>
            <a:ext cx="4450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삭제하고싶은</a:t>
            </a:r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강의코드를 검색창에 </a:t>
            </a:r>
            <a:r>
              <a:rPr lang="ko-KR" altLang="en-US" sz="28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입력후</a:t>
            </a:r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삭제버튼을 누르면 메시지창이 뜨고 예를 누르면 삭제가 완료된다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A827922-849D-436E-B8EC-697DFDB387B8}"/>
              </a:ext>
            </a:extLst>
          </p:cNvPr>
          <p:cNvSpPr/>
          <p:nvPr/>
        </p:nvSpPr>
        <p:spPr>
          <a:xfrm>
            <a:off x="13608982" y="8233147"/>
            <a:ext cx="4298018" cy="1730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B7B20B-79F7-45D7-A3D4-0950D7F9E1F2}"/>
              </a:ext>
            </a:extLst>
          </p:cNvPr>
          <p:cNvSpPr/>
          <p:nvPr/>
        </p:nvSpPr>
        <p:spPr>
          <a:xfrm>
            <a:off x="775855" y="1537109"/>
            <a:ext cx="12278475" cy="80225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/>
          </a:p>
        </p:txBody>
      </p:sp>
      <p:sp>
        <p:nvSpPr>
          <p:cNvPr id="2" name="Object 2"/>
          <p:cNvSpPr txBox="1"/>
          <p:nvPr/>
        </p:nvSpPr>
        <p:spPr>
          <a:xfrm>
            <a:off x="233818" y="245341"/>
            <a:ext cx="2722328" cy="137139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kern="0" spc="-300" dirty="0">
                <a:solidFill>
                  <a:srgbClr val="F7F0ED"/>
                </a:solidFill>
                <a:latin typeface="스웨거 TTF" pitchFamily="34" charset="0"/>
                <a:cs typeface="스웨거 TTF" pitchFamily="34" charset="0"/>
              </a:rPr>
              <a:t>01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34118" y="400032"/>
            <a:ext cx="629627" cy="645287"/>
            <a:chOff x="1034118" y="400032"/>
            <a:chExt cx="629627" cy="6452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4118" y="400032"/>
              <a:ext cx="629627" cy="64528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77505" y="388127"/>
            <a:ext cx="3846885" cy="1500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200" dirty="0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관리자</a:t>
            </a:r>
            <a:endParaRPr lang="en-US" dirty="0"/>
          </a:p>
        </p:txBody>
      </p:sp>
      <p:pic>
        <p:nvPicPr>
          <p:cNvPr id="7" name="Object 1">
            <a:extLst>
              <a:ext uri="{FF2B5EF4-FFF2-40B4-BE49-F238E27FC236}">
                <a16:creationId xmlns:a16="http://schemas.microsoft.com/office/drawing/2014/main" id="{FF1B6638-5E59-401C-9DB9-BDA165F2131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834" y="-186207"/>
            <a:ext cx="2120945" cy="246305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D11C1E5-28AD-4888-91FE-8F2BF53707F3}"/>
              </a:ext>
            </a:extLst>
          </p:cNvPr>
          <p:cNvSpPr/>
          <p:nvPr/>
        </p:nvSpPr>
        <p:spPr>
          <a:xfrm>
            <a:off x="799803" y="1899496"/>
            <a:ext cx="10730346" cy="392238"/>
          </a:xfrm>
          <a:prstGeom prst="rect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ADMIN	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093904-294D-4592-AE0C-1E429A5A457B}"/>
              </a:ext>
            </a:extLst>
          </p:cNvPr>
          <p:cNvSpPr/>
          <p:nvPr/>
        </p:nvSpPr>
        <p:spPr>
          <a:xfrm>
            <a:off x="11531099" y="1884606"/>
            <a:ext cx="1519442" cy="392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로그아웃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3FF0C70-A69A-4430-B884-2C01CF577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5441" y="1569340"/>
            <a:ext cx="1435100" cy="3048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F923C9-0680-4D6A-BE27-BE54532C2E2E}"/>
              </a:ext>
            </a:extLst>
          </p:cNvPr>
          <p:cNvSpPr/>
          <p:nvPr/>
        </p:nvSpPr>
        <p:spPr>
          <a:xfrm>
            <a:off x="773955" y="2291889"/>
            <a:ext cx="1586345" cy="7282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9D5C1C-2A20-458C-8EB6-E791CED12502}"/>
              </a:ext>
            </a:extLst>
          </p:cNvPr>
          <p:cNvSpPr txBox="1"/>
          <p:nvPr/>
        </p:nvSpPr>
        <p:spPr>
          <a:xfrm>
            <a:off x="775855" y="262890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공지사항관리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EEA379-C36F-4A1F-9AAE-51163E4F3578}"/>
              </a:ext>
            </a:extLst>
          </p:cNvPr>
          <p:cNvSpPr txBox="1"/>
          <p:nvPr/>
        </p:nvSpPr>
        <p:spPr>
          <a:xfrm>
            <a:off x="775851" y="3534267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강의정보관리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BD6107-9A14-4112-A67B-58222447017C}"/>
              </a:ext>
            </a:extLst>
          </p:cNvPr>
          <p:cNvSpPr txBox="1"/>
          <p:nvPr/>
        </p:nvSpPr>
        <p:spPr>
          <a:xfrm>
            <a:off x="746363" y="4520261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교수정보관리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FB8B21-29B8-45A1-89E0-FD3735186F35}"/>
              </a:ext>
            </a:extLst>
          </p:cNvPr>
          <p:cNvSpPr txBox="1"/>
          <p:nvPr/>
        </p:nvSpPr>
        <p:spPr>
          <a:xfrm>
            <a:off x="775850" y="5505129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학생정보관리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02BEF5-2E18-434C-9B32-A3CBC10C59E2}"/>
              </a:ext>
            </a:extLst>
          </p:cNvPr>
          <p:cNvSpPr/>
          <p:nvPr/>
        </p:nvSpPr>
        <p:spPr>
          <a:xfrm>
            <a:off x="2362195" y="2276844"/>
            <a:ext cx="10688346" cy="6316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9DDF71-7E16-4481-98B8-609C97520D99}"/>
              </a:ext>
            </a:extLst>
          </p:cNvPr>
          <p:cNvSpPr txBox="1"/>
          <p:nvPr/>
        </p:nvSpPr>
        <p:spPr>
          <a:xfrm>
            <a:off x="2539149" y="2379918"/>
            <a:ext cx="9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6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교수명</a:t>
            </a:r>
            <a:endParaRPr lang="ko-KR" altLang="en-US" sz="2400" spc="6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EBB1FE-3C25-45E9-9D4D-6A1F83EE7ED5}"/>
              </a:ext>
            </a:extLst>
          </p:cNvPr>
          <p:cNvSpPr/>
          <p:nvPr/>
        </p:nvSpPr>
        <p:spPr>
          <a:xfrm>
            <a:off x="775848" y="4446204"/>
            <a:ext cx="1531163" cy="697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9B6CD94-B115-435B-B239-64027C622272}"/>
              </a:ext>
            </a:extLst>
          </p:cNvPr>
          <p:cNvSpPr/>
          <p:nvPr/>
        </p:nvSpPr>
        <p:spPr>
          <a:xfrm>
            <a:off x="3505201" y="2431535"/>
            <a:ext cx="2819399" cy="337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빗면 18">
            <a:extLst>
              <a:ext uri="{FF2B5EF4-FFF2-40B4-BE49-F238E27FC236}">
                <a16:creationId xmlns:a16="http://schemas.microsoft.com/office/drawing/2014/main" id="{041C68E0-5190-4DC1-ACD7-3EE19A3D978D}"/>
              </a:ext>
            </a:extLst>
          </p:cNvPr>
          <p:cNvSpPr/>
          <p:nvPr/>
        </p:nvSpPr>
        <p:spPr>
          <a:xfrm>
            <a:off x="6477000" y="2400300"/>
            <a:ext cx="1310640" cy="403105"/>
          </a:xfrm>
          <a:prstGeom prst="bevel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pc="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검색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42975E-A9B2-46DE-88D1-47FA1EEE7068}"/>
              </a:ext>
            </a:extLst>
          </p:cNvPr>
          <p:cNvSpPr/>
          <p:nvPr/>
        </p:nvSpPr>
        <p:spPr>
          <a:xfrm>
            <a:off x="2362195" y="2908503"/>
            <a:ext cx="10688346" cy="665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FC0721C-7BC4-4301-BCBB-BA35814234EF}"/>
              </a:ext>
            </a:extLst>
          </p:cNvPr>
          <p:cNvSpPr/>
          <p:nvPr/>
        </p:nvSpPr>
        <p:spPr>
          <a:xfrm>
            <a:off x="12649200" y="2908503"/>
            <a:ext cx="401341" cy="66511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095CD23-DC15-4D8F-8E05-569571C71748}"/>
              </a:ext>
            </a:extLst>
          </p:cNvPr>
          <p:cNvSpPr/>
          <p:nvPr/>
        </p:nvSpPr>
        <p:spPr>
          <a:xfrm>
            <a:off x="12649200" y="4762500"/>
            <a:ext cx="401341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44A4CF-9A28-425B-B718-115A3EAC5152}"/>
              </a:ext>
            </a:extLst>
          </p:cNvPr>
          <p:cNvSpPr/>
          <p:nvPr/>
        </p:nvSpPr>
        <p:spPr>
          <a:xfrm>
            <a:off x="12649200" y="2908503"/>
            <a:ext cx="401341" cy="3887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0202725-FC41-4D75-9CA8-5DCDD66BA3FC}"/>
              </a:ext>
            </a:extLst>
          </p:cNvPr>
          <p:cNvSpPr/>
          <p:nvPr/>
        </p:nvSpPr>
        <p:spPr>
          <a:xfrm>
            <a:off x="12649200" y="9170956"/>
            <a:ext cx="401341" cy="3887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5E9F7B29-057D-493A-8B47-F777ABE40BF3}"/>
              </a:ext>
            </a:extLst>
          </p:cNvPr>
          <p:cNvSpPr/>
          <p:nvPr/>
        </p:nvSpPr>
        <p:spPr>
          <a:xfrm>
            <a:off x="12725400" y="3009484"/>
            <a:ext cx="200671" cy="17862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B7FF28FE-626C-44FF-8C8F-5430980A2029}"/>
              </a:ext>
            </a:extLst>
          </p:cNvPr>
          <p:cNvSpPr/>
          <p:nvPr/>
        </p:nvSpPr>
        <p:spPr>
          <a:xfrm rot="3735288">
            <a:off x="12769268" y="9249020"/>
            <a:ext cx="200671" cy="17862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848C2C4-0913-47DE-806D-5E58D93BC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471015"/>
              </p:ext>
            </p:extLst>
          </p:nvPr>
        </p:nvGraphicFramePr>
        <p:xfrm>
          <a:off x="2358405" y="2908503"/>
          <a:ext cx="10287004" cy="6651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49985769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34566305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675176438"/>
                    </a:ext>
                  </a:extLst>
                </a:gridCol>
                <a:gridCol w="1114427">
                  <a:extLst>
                    <a:ext uri="{9D8B030D-6E8A-4147-A177-3AD203B41FA5}">
                      <a16:colId xmlns:a16="http://schemas.microsoft.com/office/drawing/2014/main" val="1194826836"/>
                    </a:ext>
                  </a:extLst>
                </a:gridCol>
                <a:gridCol w="1200151">
                  <a:extLst>
                    <a:ext uri="{9D8B030D-6E8A-4147-A177-3AD203B41FA5}">
                      <a16:colId xmlns:a16="http://schemas.microsoft.com/office/drawing/2014/main" val="2520100145"/>
                    </a:ext>
                  </a:extLst>
                </a:gridCol>
                <a:gridCol w="1114426">
                  <a:extLst>
                    <a:ext uri="{9D8B030D-6E8A-4147-A177-3AD203B41FA5}">
                      <a16:colId xmlns:a16="http://schemas.microsoft.com/office/drawing/2014/main" val="348433324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08093219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00269611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032264247"/>
                    </a:ext>
                  </a:extLst>
                </a:gridCol>
              </a:tblGrid>
              <a:tr h="50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교수번호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교수이름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100" baseline="0" dirty="0">
                          <a:ea typeface="스웨거 TTF" panose="020B0600000101010101" pitchFamily="50" charset="-127"/>
                        </a:rPr>
                        <a:t>전공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이메일</a:t>
                      </a:r>
                      <a:endParaRPr lang="en-US" altLang="ko-KR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핸드폰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연구실</a:t>
                      </a:r>
                      <a:endParaRPr lang="en-US" altLang="ko-KR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입사일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324926"/>
                  </a:ext>
                </a:extLst>
              </a:tr>
              <a:tr h="55899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pc="100" baseline="0" dirty="0"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125936"/>
                  </a:ext>
                </a:extLst>
              </a:tr>
              <a:tr h="55899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206162"/>
                  </a:ext>
                </a:extLst>
              </a:tr>
              <a:tr h="55899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997835"/>
                  </a:ext>
                </a:extLst>
              </a:tr>
              <a:tr h="55899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013708"/>
                  </a:ext>
                </a:extLst>
              </a:tr>
              <a:tr h="55899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313289"/>
                  </a:ext>
                </a:extLst>
              </a:tr>
              <a:tr h="55899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872428"/>
                  </a:ext>
                </a:extLst>
              </a:tr>
              <a:tr h="55899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107316"/>
                  </a:ext>
                </a:extLst>
              </a:tr>
              <a:tr h="55899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907015"/>
                  </a:ext>
                </a:extLst>
              </a:tr>
              <a:tr h="55899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66431"/>
                  </a:ext>
                </a:extLst>
              </a:tr>
              <a:tr h="5589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533702"/>
                  </a:ext>
                </a:extLst>
              </a:tr>
              <a:tr h="5589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28186"/>
                  </a:ext>
                </a:extLst>
              </a:tr>
            </a:tbl>
          </a:graphicData>
        </a:graphic>
      </p:graphicFrame>
      <p:sp>
        <p:nvSpPr>
          <p:cNvPr id="34" name="사각형: 빗면 33">
            <a:extLst>
              <a:ext uri="{FF2B5EF4-FFF2-40B4-BE49-F238E27FC236}">
                <a16:creationId xmlns:a16="http://schemas.microsoft.com/office/drawing/2014/main" id="{FCA0C1BF-B56E-44CC-95EC-678D879767D4}"/>
              </a:ext>
            </a:extLst>
          </p:cNvPr>
          <p:cNvSpPr/>
          <p:nvPr/>
        </p:nvSpPr>
        <p:spPr>
          <a:xfrm>
            <a:off x="11615441" y="3525117"/>
            <a:ext cx="838200" cy="324013"/>
          </a:xfrm>
          <a:prstGeom prst="bevel">
            <a:avLst/>
          </a:prstGeom>
          <a:solidFill>
            <a:srgbClr val="0E7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수정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D11F61D-8AFD-4363-AE80-803DB34EB8ED}"/>
              </a:ext>
            </a:extLst>
          </p:cNvPr>
          <p:cNvCxnSpPr/>
          <p:nvPr/>
        </p:nvCxnSpPr>
        <p:spPr>
          <a:xfrm flipV="1">
            <a:off x="2956146" y="1181100"/>
            <a:ext cx="320454" cy="12504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CF45135-E0A7-4837-8919-327900A24D2E}"/>
              </a:ext>
            </a:extLst>
          </p:cNvPr>
          <p:cNvSpPr/>
          <p:nvPr/>
        </p:nvSpPr>
        <p:spPr>
          <a:xfrm>
            <a:off x="2719923" y="690286"/>
            <a:ext cx="2120945" cy="402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제이콤보박스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ECD254-9E0F-4CEE-81A8-0C7CE5626886}"/>
              </a:ext>
            </a:extLst>
          </p:cNvPr>
          <p:cNvSpPr/>
          <p:nvPr/>
        </p:nvSpPr>
        <p:spPr>
          <a:xfrm>
            <a:off x="4419600" y="690286"/>
            <a:ext cx="421268" cy="4027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645C07A-BF3F-4381-9F08-44890A4F1CE7}"/>
              </a:ext>
            </a:extLst>
          </p:cNvPr>
          <p:cNvCxnSpPr/>
          <p:nvPr/>
        </p:nvCxnSpPr>
        <p:spPr>
          <a:xfrm>
            <a:off x="12564466" y="2628900"/>
            <a:ext cx="9721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33769BD-B97C-4848-BFA7-600711EBF912}"/>
              </a:ext>
            </a:extLst>
          </p:cNvPr>
          <p:cNvSpPr txBox="1"/>
          <p:nvPr/>
        </p:nvSpPr>
        <p:spPr>
          <a:xfrm>
            <a:off x="13792200" y="1409700"/>
            <a:ext cx="4038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교수정보관리 메뉴버튼을 누르면</a:t>
            </a:r>
            <a:endParaRPr lang="en-US" altLang="ko-KR" sz="28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8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디비에</a:t>
            </a:r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등록된 교수목록들이 나온다</a:t>
            </a:r>
            <a:endParaRPr lang="en-US" altLang="ko-KR" sz="28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8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교수명</a:t>
            </a:r>
            <a:r>
              <a:rPr lang="en-US" altLang="ko-KR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,</a:t>
            </a:r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전공들을 </a:t>
            </a:r>
            <a:r>
              <a:rPr lang="ko-KR" altLang="en-US" sz="28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제이콤보박스에서</a:t>
            </a:r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선택하여 검색어를 </a:t>
            </a:r>
            <a:r>
              <a:rPr lang="ko-KR" altLang="en-US" sz="28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입력후</a:t>
            </a:r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검색버튼을 누르면  검색어에 해당하는 데이터목록이 출력된다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21AE03-C8C8-43A3-8999-D40DDFFF31AF}"/>
              </a:ext>
            </a:extLst>
          </p:cNvPr>
          <p:cNvSpPr/>
          <p:nvPr/>
        </p:nvSpPr>
        <p:spPr>
          <a:xfrm>
            <a:off x="13663942" y="1257300"/>
            <a:ext cx="4163426" cy="3047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569E43EB-013C-476F-B357-F3F28817B67F}"/>
              </a:ext>
            </a:extLst>
          </p:cNvPr>
          <p:cNvSpPr/>
          <p:nvPr/>
        </p:nvSpPr>
        <p:spPr>
          <a:xfrm rot="10800000">
            <a:off x="4508906" y="838381"/>
            <a:ext cx="262018" cy="18531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139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818" y="245341"/>
            <a:ext cx="2722328" cy="137139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kern="0" spc="-300" dirty="0">
                <a:solidFill>
                  <a:srgbClr val="F7F0ED"/>
                </a:solidFill>
                <a:latin typeface="스웨거 TTF" pitchFamily="34" charset="0"/>
                <a:cs typeface="스웨거 TTF" pitchFamily="34" charset="0"/>
              </a:rPr>
              <a:t>01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34118" y="400032"/>
            <a:ext cx="629627" cy="645287"/>
            <a:chOff x="1034118" y="400032"/>
            <a:chExt cx="629627" cy="6452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4118" y="400032"/>
              <a:ext cx="629627" cy="64528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77505" y="388127"/>
            <a:ext cx="3846885" cy="1500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200" dirty="0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관리자</a:t>
            </a:r>
            <a:endParaRPr lang="en-US" dirty="0"/>
          </a:p>
        </p:txBody>
      </p:sp>
      <p:pic>
        <p:nvPicPr>
          <p:cNvPr id="7" name="Object 1">
            <a:extLst>
              <a:ext uri="{FF2B5EF4-FFF2-40B4-BE49-F238E27FC236}">
                <a16:creationId xmlns:a16="http://schemas.microsoft.com/office/drawing/2014/main" id="{FF1B6638-5E59-401C-9DB9-BDA165F2131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834" y="-186207"/>
            <a:ext cx="2120945" cy="246305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3BA00F0-8CCB-412A-8BD2-F145ADC430B2}"/>
              </a:ext>
            </a:extLst>
          </p:cNvPr>
          <p:cNvSpPr/>
          <p:nvPr/>
        </p:nvSpPr>
        <p:spPr>
          <a:xfrm>
            <a:off x="775855" y="1537109"/>
            <a:ext cx="12278475" cy="80225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DFB10F-6589-400B-8F52-6519E42C7E78}"/>
              </a:ext>
            </a:extLst>
          </p:cNvPr>
          <p:cNvSpPr/>
          <p:nvPr/>
        </p:nvSpPr>
        <p:spPr>
          <a:xfrm>
            <a:off x="775855" y="1884606"/>
            <a:ext cx="10730346" cy="392238"/>
          </a:xfrm>
          <a:prstGeom prst="rect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ADMIN	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D15E11-665A-4C59-A044-795BB13D7F24}"/>
              </a:ext>
            </a:extLst>
          </p:cNvPr>
          <p:cNvSpPr/>
          <p:nvPr/>
        </p:nvSpPr>
        <p:spPr>
          <a:xfrm>
            <a:off x="11531099" y="1884606"/>
            <a:ext cx="1519442" cy="392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로그아웃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2E732A0-6723-4C85-AD49-DAF2E6882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5441" y="1569340"/>
            <a:ext cx="1435100" cy="3048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9588F6-7B34-4F10-A73C-A9F69514DC03}"/>
              </a:ext>
            </a:extLst>
          </p:cNvPr>
          <p:cNvSpPr/>
          <p:nvPr/>
        </p:nvSpPr>
        <p:spPr>
          <a:xfrm>
            <a:off x="775855" y="2276844"/>
            <a:ext cx="1586345" cy="7282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DF956B-BA1F-4817-845A-C4FC601363ED}"/>
              </a:ext>
            </a:extLst>
          </p:cNvPr>
          <p:cNvSpPr txBox="1"/>
          <p:nvPr/>
        </p:nvSpPr>
        <p:spPr>
          <a:xfrm>
            <a:off x="775855" y="262890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공지사항관리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CCAC19-E98D-4D28-BA55-6351D6F245DB}"/>
              </a:ext>
            </a:extLst>
          </p:cNvPr>
          <p:cNvSpPr txBox="1"/>
          <p:nvPr/>
        </p:nvSpPr>
        <p:spPr>
          <a:xfrm>
            <a:off x="775851" y="3534267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강의정보관리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9FB2E-7544-4CDE-8539-355EA8CDEABE}"/>
              </a:ext>
            </a:extLst>
          </p:cNvPr>
          <p:cNvSpPr txBox="1"/>
          <p:nvPr/>
        </p:nvSpPr>
        <p:spPr>
          <a:xfrm>
            <a:off x="775851" y="4519698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교수정보관리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662B52-E7EC-4E90-BF03-F66092C56DC3}"/>
              </a:ext>
            </a:extLst>
          </p:cNvPr>
          <p:cNvSpPr txBox="1"/>
          <p:nvPr/>
        </p:nvSpPr>
        <p:spPr>
          <a:xfrm>
            <a:off x="775850" y="5505129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학생정보관리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A3D8C41-C07C-489A-A077-52FD43EA25E0}"/>
              </a:ext>
            </a:extLst>
          </p:cNvPr>
          <p:cNvSpPr/>
          <p:nvPr/>
        </p:nvSpPr>
        <p:spPr>
          <a:xfrm>
            <a:off x="775850" y="4549277"/>
            <a:ext cx="1586345" cy="657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FF492A-3E03-47D2-8003-05A9C8035F15}"/>
              </a:ext>
            </a:extLst>
          </p:cNvPr>
          <p:cNvSpPr/>
          <p:nvPr/>
        </p:nvSpPr>
        <p:spPr>
          <a:xfrm>
            <a:off x="2362195" y="2860477"/>
            <a:ext cx="10688346" cy="3667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BE22F-EC94-454F-AC20-D97EDB9AE556}"/>
              </a:ext>
            </a:extLst>
          </p:cNvPr>
          <p:cNvSpPr txBox="1"/>
          <p:nvPr/>
        </p:nvSpPr>
        <p:spPr>
          <a:xfrm>
            <a:off x="2514600" y="2276844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교수추가</a:t>
            </a:r>
          </a:p>
        </p:txBody>
      </p:sp>
      <p:sp>
        <p:nvSpPr>
          <p:cNvPr id="21" name="사각형: 빗면 20">
            <a:extLst>
              <a:ext uri="{FF2B5EF4-FFF2-40B4-BE49-F238E27FC236}">
                <a16:creationId xmlns:a16="http://schemas.microsoft.com/office/drawing/2014/main" id="{E2DEBF00-DC37-4D28-8939-1A63105FE8FF}"/>
              </a:ext>
            </a:extLst>
          </p:cNvPr>
          <p:cNvSpPr/>
          <p:nvPr/>
        </p:nvSpPr>
        <p:spPr>
          <a:xfrm>
            <a:off x="10680065" y="6667500"/>
            <a:ext cx="2209800" cy="609600"/>
          </a:xfrm>
          <a:prstGeom prst="bevel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spc="3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추가완료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8FE3CD-893E-4FC1-ADB1-899AD14EA2D0}"/>
              </a:ext>
            </a:extLst>
          </p:cNvPr>
          <p:cNvSpPr txBox="1"/>
          <p:nvPr/>
        </p:nvSpPr>
        <p:spPr>
          <a:xfrm>
            <a:off x="2519158" y="7301925"/>
            <a:ext cx="1519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교수삭제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E80E0E0-8DB9-45FC-81B4-4F95DCEB42B5}"/>
              </a:ext>
            </a:extLst>
          </p:cNvPr>
          <p:cNvSpPr/>
          <p:nvPr/>
        </p:nvSpPr>
        <p:spPr>
          <a:xfrm>
            <a:off x="2358407" y="7335073"/>
            <a:ext cx="10692133" cy="2224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A868F2-3119-4FDC-8444-29DCCCFF69E2}"/>
              </a:ext>
            </a:extLst>
          </p:cNvPr>
          <p:cNvSpPr/>
          <p:nvPr/>
        </p:nvSpPr>
        <p:spPr>
          <a:xfrm>
            <a:off x="2362194" y="2270274"/>
            <a:ext cx="10726559" cy="5064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637933-7B3E-48E2-B6F8-F4C2F590C457}"/>
              </a:ext>
            </a:extLst>
          </p:cNvPr>
          <p:cNvSpPr/>
          <p:nvPr/>
        </p:nvSpPr>
        <p:spPr>
          <a:xfrm>
            <a:off x="2358407" y="7810500"/>
            <a:ext cx="10692133" cy="1755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5C3067-E416-40C1-84C8-8B7393549FF2}"/>
              </a:ext>
            </a:extLst>
          </p:cNvPr>
          <p:cNvSpPr txBox="1"/>
          <p:nvPr/>
        </p:nvSpPr>
        <p:spPr>
          <a:xfrm>
            <a:off x="2590800" y="8444925"/>
            <a:ext cx="135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교수코드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6157B92-DB46-468F-ACD0-8A308D8814CC}"/>
              </a:ext>
            </a:extLst>
          </p:cNvPr>
          <p:cNvSpPr/>
          <p:nvPr/>
        </p:nvSpPr>
        <p:spPr>
          <a:xfrm>
            <a:off x="4022946" y="8402394"/>
            <a:ext cx="4282854" cy="55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빗면 26">
            <a:extLst>
              <a:ext uri="{FF2B5EF4-FFF2-40B4-BE49-F238E27FC236}">
                <a16:creationId xmlns:a16="http://schemas.microsoft.com/office/drawing/2014/main" id="{A7366768-39B8-44DF-B412-B8B03FF788D8}"/>
              </a:ext>
            </a:extLst>
          </p:cNvPr>
          <p:cNvSpPr/>
          <p:nvPr/>
        </p:nvSpPr>
        <p:spPr>
          <a:xfrm>
            <a:off x="8610600" y="8343900"/>
            <a:ext cx="1277752" cy="609600"/>
          </a:xfrm>
          <a:prstGeom prst="bevel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spc="300">
                <a:latin typeface="스웨거 TTF" panose="020B0600000101010101" pitchFamily="50" charset="-127"/>
                <a:ea typeface="스웨거 TTF" panose="020B0600000101010101" pitchFamily="50" charset="-127"/>
              </a:rPr>
              <a:t>삭제</a:t>
            </a:r>
            <a:endParaRPr lang="ko-KR" altLang="en-US" sz="3600" spc="3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AE155BA0-46CE-4367-8634-D8533FDE40EB}"/>
              </a:ext>
            </a:extLst>
          </p:cNvPr>
          <p:cNvCxnSpPr/>
          <p:nvPr/>
        </p:nvCxnSpPr>
        <p:spPr>
          <a:xfrm flipV="1">
            <a:off x="10363200" y="6028349"/>
            <a:ext cx="3124200" cy="246795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C5FD9F9-D8DF-45B8-89A1-B4DAAFC91C83}"/>
              </a:ext>
            </a:extLst>
          </p:cNvPr>
          <p:cNvSpPr/>
          <p:nvPr/>
        </p:nvSpPr>
        <p:spPr>
          <a:xfrm>
            <a:off x="13634217" y="5918258"/>
            <a:ext cx="4255135" cy="3251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0318BBF-13A3-4827-B3AA-CE37A7E54979}"/>
              </a:ext>
            </a:extLst>
          </p:cNvPr>
          <p:cNvSpPr/>
          <p:nvPr/>
        </p:nvSpPr>
        <p:spPr>
          <a:xfrm>
            <a:off x="13630427" y="6435714"/>
            <a:ext cx="4255135" cy="273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8DC2EF-02EC-4C32-93F3-BA5E5D84C287}"/>
              </a:ext>
            </a:extLst>
          </p:cNvPr>
          <p:cNvSpPr txBox="1"/>
          <p:nvPr/>
        </p:nvSpPr>
        <p:spPr>
          <a:xfrm>
            <a:off x="13932276" y="7178814"/>
            <a:ext cx="3885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정말 삭제 하시겠습니까</a:t>
            </a:r>
            <a:r>
              <a:rPr lang="en-US" altLang="ko-KR" sz="4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  <a:endParaRPr lang="ko-KR" altLang="en-US" sz="4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D3CB8D9A-9559-4E33-877A-240A5D6BF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800" y="5981700"/>
            <a:ext cx="1435100" cy="30480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160E8BB3-444D-4C09-98CE-6F265265709D}"/>
              </a:ext>
            </a:extLst>
          </p:cNvPr>
          <p:cNvSpPr/>
          <p:nvPr/>
        </p:nvSpPr>
        <p:spPr>
          <a:xfrm>
            <a:off x="14084676" y="8267700"/>
            <a:ext cx="1460124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69304C-27DF-460F-8E94-A8A841A1FB45}"/>
              </a:ext>
            </a:extLst>
          </p:cNvPr>
          <p:cNvSpPr/>
          <p:nvPr/>
        </p:nvSpPr>
        <p:spPr>
          <a:xfrm>
            <a:off x="16002000" y="8267700"/>
            <a:ext cx="1460124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3789A1-7357-4560-B877-4539D4BDB510}"/>
              </a:ext>
            </a:extLst>
          </p:cNvPr>
          <p:cNvSpPr txBox="1"/>
          <p:nvPr/>
        </p:nvSpPr>
        <p:spPr>
          <a:xfrm>
            <a:off x="14249400" y="82677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예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892741-5076-49CE-8E1F-4B5D8F67DC27}"/>
              </a:ext>
            </a:extLst>
          </p:cNvPr>
          <p:cNvSpPr txBox="1"/>
          <p:nvPr/>
        </p:nvSpPr>
        <p:spPr>
          <a:xfrm>
            <a:off x="16154400" y="8263235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아니요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24BE91-8D5A-4FEE-9A31-92F4B149BE1A}"/>
              </a:ext>
            </a:extLst>
          </p:cNvPr>
          <p:cNvSpPr txBox="1"/>
          <p:nvPr/>
        </p:nvSpPr>
        <p:spPr>
          <a:xfrm>
            <a:off x="2490206" y="2951927"/>
            <a:ext cx="223419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1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교수번호</a:t>
            </a:r>
            <a:endParaRPr lang="en-US" altLang="ko-KR" sz="31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1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교수이름</a:t>
            </a:r>
            <a:endParaRPr lang="en-US" altLang="ko-KR" sz="31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1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학과전공</a:t>
            </a:r>
            <a:endParaRPr lang="en-US" altLang="ko-KR" sz="31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1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이메일</a:t>
            </a:r>
            <a:endParaRPr lang="en-US" altLang="ko-KR" sz="31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1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핸드폰번호</a:t>
            </a:r>
            <a:endParaRPr lang="en-US" altLang="ko-KR" sz="31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1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연구실</a:t>
            </a:r>
            <a:endParaRPr lang="en-US" altLang="ko-KR" sz="31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1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입사일</a:t>
            </a:r>
            <a:endParaRPr lang="en-US" altLang="ko-KR" sz="31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ko-KR" altLang="en-US" sz="31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92F8853-D386-4B58-B781-EC6B9F4D02EB}"/>
              </a:ext>
            </a:extLst>
          </p:cNvPr>
          <p:cNvSpPr/>
          <p:nvPr/>
        </p:nvSpPr>
        <p:spPr>
          <a:xfrm>
            <a:off x="4114800" y="2933700"/>
            <a:ext cx="3048000" cy="382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C327B27-4A2A-4D51-BCFF-5C7A9751579C}"/>
              </a:ext>
            </a:extLst>
          </p:cNvPr>
          <p:cNvSpPr/>
          <p:nvPr/>
        </p:nvSpPr>
        <p:spPr>
          <a:xfrm>
            <a:off x="4114800" y="3465953"/>
            <a:ext cx="3048000" cy="382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090B4FD-BEC4-4AD2-8E67-546CBA3D5FC4}"/>
              </a:ext>
            </a:extLst>
          </p:cNvPr>
          <p:cNvSpPr/>
          <p:nvPr/>
        </p:nvSpPr>
        <p:spPr>
          <a:xfrm>
            <a:off x="4114800" y="3924300"/>
            <a:ext cx="3048000" cy="382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B971242-A0CE-40B7-9323-44B84A1EF63A}"/>
              </a:ext>
            </a:extLst>
          </p:cNvPr>
          <p:cNvSpPr/>
          <p:nvPr/>
        </p:nvSpPr>
        <p:spPr>
          <a:xfrm>
            <a:off x="4114800" y="4456553"/>
            <a:ext cx="3048000" cy="382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41A839C-A45F-45B1-8F91-E6CCABF37B6F}"/>
              </a:ext>
            </a:extLst>
          </p:cNvPr>
          <p:cNvSpPr/>
          <p:nvPr/>
        </p:nvSpPr>
        <p:spPr>
          <a:xfrm>
            <a:off x="4114800" y="4913753"/>
            <a:ext cx="3048000" cy="382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771BB25-0A82-42F0-BCDB-F118FDAACA24}"/>
              </a:ext>
            </a:extLst>
          </p:cNvPr>
          <p:cNvSpPr/>
          <p:nvPr/>
        </p:nvSpPr>
        <p:spPr>
          <a:xfrm>
            <a:off x="4114800" y="5370953"/>
            <a:ext cx="3048000" cy="382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7744A22-FB39-4B86-869B-D6DCC20ACF05}"/>
              </a:ext>
            </a:extLst>
          </p:cNvPr>
          <p:cNvSpPr/>
          <p:nvPr/>
        </p:nvSpPr>
        <p:spPr>
          <a:xfrm>
            <a:off x="4114800" y="5904353"/>
            <a:ext cx="3048000" cy="382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67D1D3B-F90C-455E-AB7A-C539A4CB2868}"/>
              </a:ext>
            </a:extLst>
          </p:cNvPr>
          <p:cNvCxnSpPr/>
          <p:nvPr/>
        </p:nvCxnSpPr>
        <p:spPr>
          <a:xfrm>
            <a:off x="11125200" y="4877873"/>
            <a:ext cx="0" cy="16501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3D9C1CC-151D-4479-B82E-76CD8B186C31}"/>
              </a:ext>
            </a:extLst>
          </p:cNvPr>
          <p:cNvCxnSpPr/>
          <p:nvPr/>
        </p:nvCxnSpPr>
        <p:spPr>
          <a:xfrm flipV="1">
            <a:off x="11125200" y="4838700"/>
            <a:ext cx="2362200" cy="391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8C8B1C-C9A1-46CF-A6A8-15544828B0E3}"/>
              </a:ext>
            </a:extLst>
          </p:cNvPr>
          <p:cNvSpPr/>
          <p:nvPr/>
        </p:nvSpPr>
        <p:spPr>
          <a:xfrm>
            <a:off x="13639800" y="2095500"/>
            <a:ext cx="4255135" cy="3251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6167E57-31A2-49F2-BFD3-4BA77878561D}"/>
              </a:ext>
            </a:extLst>
          </p:cNvPr>
          <p:cNvSpPr/>
          <p:nvPr/>
        </p:nvSpPr>
        <p:spPr>
          <a:xfrm>
            <a:off x="13639800" y="2628900"/>
            <a:ext cx="4255135" cy="273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70D7B2A-928C-4955-8520-49751AE68FB0}"/>
              </a:ext>
            </a:extLst>
          </p:cNvPr>
          <p:cNvSpPr/>
          <p:nvPr/>
        </p:nvSpPr>
        <p:spPr>
          <a:xfrm>
            <a:off x="14999076" y="4533900"/>
            <a:ext cx="1460124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7F3E4D-405E-40B8-B0B6-F85B8C11CBD3}"/>
              </a:ext>
            </a:extLst>
          </p:cNvPr>
          <p:cNvSpPr txBox="1"/>
          <p:nvPr/>
        </p:nvSpPr>
        <p:spPr>
          <a:xfrm>
            <a:off x="13868776" y="2933700"/>
            <a:ext cx="3885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교수데이터</a:t>
            </a:r>
            <a:endParaRPr lang="en-US" altLang="ko-KR" sz="4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추가 되었습니다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0C75D4A7-E4D9-4AE3-9CAA-9380B4DF5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3000" y="2171700"/>
            <a:ext cx="1435100" cy="3048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F15C6D3-60CD-4934-AD33-526FDA8C776C}"/>
              </a:ext>
            </a:extLst>
          </p:cNvPr>
          <p:cNvSpPr txBox="1"/>
          <p:nvPr/>
        </p:nvSpPr>
        <p:spPr>
          <a:xfrm>
            <a:off x="15086044" y="4457700"/>
            <a:ext cx="1296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87220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818" y="245341"/>
            <a:ext cx="2722328" cy="137139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kern="0" spc="-300" dirty="0">
                <a:solidFill>
                  <a:srgbClr val="F7F0ED"/>
                </a:solidFill>
                <a:latin typeface="스웨거 TTF" pitchFamily="34" charset="0"/>
                <a:cs typeface="스웨거 TTF" pitchFamily="34" charset="0"/>
              </a:rPr>
              <a:t>01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34118" y="400032"/>
            <a:ext cx="629627" cy="645287"/>
            <a:chOff x="1034118" y="400032"/>
            <a:chExt cx="629627" cy="6452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4118" y="400032"/>
              <a:ext cx="629627" cy="64528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77505" y="388127"/>
            <a:ext cx="3846885" cy="1500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200" dirty="0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관리자</a:t>
            </a:r>
            <a:endParaRPr lang="en-US" dirty="0"/>
          </a:p>
        </p:txBody>
      </p:sp>
      <p:pic>
        <p:nvPicPr>
          <p:cNvPr id="7" name="Object 1">
            <a:extLst>
              <a:ext uri="{FF2B5EF4-FFF2-40B4-BE49-F238E27FC236}">
                <a16:creationId xmlns:a16="http://schemas.microsoft.com/office/drawing/2014/main" id="{FF1B6638-5E59-401C-9DB9-BDA165F2131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834" y="-186207"/>
            <a:ext cx="2120945" cy="246305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A7199BF-9504-4633-89D4-4AF99D9D4DCB}"/>
              </a:ext>
            </a:extLst>
          </p:cNvPr>
          <p:cNvSpPr/>
          <p:nvPr/>
        </p:nvSpPr>
        <p:spPr>
          <a:xfrm>
            <a:off x="775855" y="1537109"/>
            <a:ext cx="12278475" cy="80225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F04D70-F399-4141-8438-F9C53A2AA89D}"/>
              </a:ext>
            </a:extLst>
          </p:cNvPr>
          <p:cNvSpPr/>
          <p:nvPr/>
        </p:nvSpPr>
        <p:spPr>
          <a:xfrm>
            <a:off x="775855" y="1884606"/>
            <a:ext cx="10730346" cy="392238"/>
          </a:xfrm>
          <a:prstGeom prst="rect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ADMIN	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47DBBB-16A4-4C24-80D5-A9538103C476}"/>
              </a:ext>
            </a:extLst>
          </p:cNvPr>
          <p:cNvSpPr/>
          <p:nvPr/>
        </p:nvSpPr>
        <p:spPr>
          <a:xfrm>
            <a:off x="11531099" y="1884606"/>
            <a:ext cx="1519442" cy="392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로그아웃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BFF11F4-FCB6-498B-9BB6-CA1CDA4B5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5441" y="1569340"/>
            <a:ext cx="1435100" cy="3048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6ECF47-3E6E-44C5-8F90-1AF502AABCF0}"/>
              </a:ext>
            </a:extLst>
          </p:cNvPr>
          <p:cNvSpPr/>
          <p:nvPr/>
        </p:nvSpPr>
        <p:spPr>
          <a:xfrm>
            <a:off x="775855" y="2276844"/>
            <a:ext cx="1586345" cy="7282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31652C-4EB6-4E2C-A507-6B601C2C4D6B}"/>
              </a:ext>
            </a:extLst>
          </p:cNvPr>
          <p:cNvSpPr txBox="1"/>
          <p:nvPr/>
        </p:nvSpPr>
        <p:spPr>
          <a:xfrm>
            <a:off x="775855" y="262890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공지사항관리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8FDC39-1957-4594-907C-1DE423DD8C44}"/>
              </a:ext>
            </a:extLst>
          </p:cNvPr>
          <p:cNvSpPr txBox="1"/>
          <p:nvPr/>
        </p:nvSpPr>
        <p:spPr>
          <a:xfrm>
            <a:off x="775851" y="3534267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강의정보관리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C8CD0A-85FF-4ABB-8DF6-45CA86D138D3}"/>
              </a:ext>
            </a:extLst>
          </p:cNvPr>
          <p:cNvSpPr txBox="1"/>
          <p:nvPr/>
        </p:nvSpPr>
        <p:spPr>
          <a:xfrm>
            <a:off x="775851" y="4519698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교수정보관리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8E91A9-2346-4CA4-9618-156CDE9813A1}"/>
              </a:ext>
            </a:extLst>
          </p:cNvPr>
          <p:cNvSpPr txBox="1"/>
          <p:nvPr/>
        </p:nvSpPr>
        <p:spPr>
          <a:xfrm>
            <a:off x="775850" y="5505129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학생정보관리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649D56-0513-402B-B8AB-2B4A758304D8}"/>
              </a:ext>
            </a:extLst>
          </p:cNvPr>
          <p:cNvSpPr/>
          <p:nvPr/>
        </p:nvSpPr>
        <p:spPr>
          <a:xfrm>
            <a:off x="772061" y="5372100"/>
            <a:ext cx="1582553" cy="819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3197B9-2E4E-44BC-934A-5EF640754827}"/>
              </a:ext>
            </a:extLst>
          </p:cNvPr>
          <p:cNvSpPr/>
          <p:nvPr/>
        </p:nvSpPr>
        <p:spPr>
          <a:xfrm>
            <a:off x="2362195" y="2276844"/>
            <a:ext cx="10688346" cy="6316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51524B-03AD-4500-B81D-BA15A868C5C8}"/>
              </a:ext>
            </a:extLst>
          </p:cNvPr>
          <p:cNvSpPr txBox="1"/>
          <p:nvPr/>
        </p:nvSpPr>
        <p:spPr>
          <a:xfrm>
            <a:off x="2539148" y="2379918"/>
            <a:ext cx="1409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학생번호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C6F58A-441E-46D6-9509-FCE0B2BED18F}"/>
              </a:ext>
            </a:extLst>
          </p:cNvPr>
          <p:cNvSpPr/>
          <p:nvPr/>
        </p:nvSpPr>
        <p:spPr>
          <a:xfrm>
            <a:off x="3733801" y="2431535"/>
            <a:ext cx="2819399" cy="337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빗면 20">
            <a:extLst>
              <a:ext uri="{FF2B5EF4-FFF2-40B4-BE49-F238E27FC236}">
                <a16:creationId xmlns:a16="http://schemas.microsoft.com/office/drawing/2014/main" id="{5D07B17B-5795-439D-8F94-79E4B4EFF3A6}"/>
              </a:ext>
            </a:extLst>
          </p:cNvPr>
          <p:cNvSpPr/>
          <p:nvPr/>
        </p:nvSpPr>
        <p:spPr>
          <a:xfrm>
            <a:off x="6690360" y="2400300"/>
            <a:ext cx="1310640" cy="403105"/>
          </a:xfrm>
          <a:prstGeom prst="bevel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pc="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검색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E1A27A-BB11-43EB-BEDD-28ADCE1A4E42}"/>
              </a:ext>
            </a:extLst>
          </p:cNvPr>
          <p:cNvSpPr/>
          <p:nvPr/>
        </p:nvSpPr>
        <p:spPr>
          <a:xfrm>
            <a:off x="2362195" y="2908503"/>
            <a:ext cx="10688346" cy="665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E04363-9944-4F51-9CFA-AC616AFA91C8}"/>
              </a:ext>
            </a:extLst>
          </p:cNvPr>
          <p:cNvSpPr/>
          <p:nvPr/>
        </p:nvSpPr>
        <p:spPr>
          <a:xfrm>
            <a:off x="12649200" y="2908503"/>
            <a:ext cx="401341" cy="66511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58CE1B-A0E8-4F71-9518-2C50744BFC52}"/>
              </a:ext>
            </a:extLst>
          </p:cNvPr>
          <p:cNvSpPr/>
          <p:nvPr/>
        </p:nvSpPr>
        <p:spPr>
          <a:xfrm>
            <a:off x="12649200" y="4762500"/>
            <a:ext cx="401341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875740-DDB3-4F30-8533-C2FA5D2C5488}"/>
              </a:ext>
            </a:extLst>
          </p:cNvPr>
          <p:cNvSpPr/>
          <p:nvPr/>
        </p:nvSpPr>
        <p:spPr>
          <a:xfrm>
            <a:off x="12649200" y="2908503"/>
            <a:ext cx="401341" cy="3887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A354A09-DC35-4AD5-9D7C-F939C0E299FA}"/>
              </a:ext>
            </a:extLst>
          </p:cNvPr>
          <p:cNvSpPr/>
          <p:nvPr/>
        </p:nvSpPr>
        <p:spPr>
          <a:xfrm>
            <a:off x="12649200" y="9170956"/>
            <a:ext cx="401341" cy="3887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D03910CA-1F72-40DD-AE69-C38A24EDA00D}"/>
              </a:ext>
            </a:extLst>
          </p:cNvPr>
          <p:cNvSpPr/>
          <p:nvPr/>
        </p:nvSpPr>
        <p:spPr>
          <a:xfrm>
            <a:off x="12725400" y="3009484"/>
            <a:ext cx="200671" cy="17862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4CC31E79-3EF7-4DB8-801B-E2BF0538C3DE}"/>
              </a:ext>
            </a:extLst>
          </p:cNvPr>
          <p:cNvSpPr/>
          <p:nvPr/>
        </p:nvSpPr>
        <p:spPr>
          <a:xfrm rot="3735288">
            <a:off x="12769268" y="9249020"/>
            <a:ext cx="200671" cy="17862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899F27A-D365-4BE4-A5A4-4BC33A436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292235"/>
              </p:ext>
            </p:extLst>
          </p:nvPr>
        </p:nvGraphicFramePr>
        <p:xfrm>
          <a:off x="2358405" y="2908503"/>
          <a:ext cx="10287004" cy="6663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49985769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345663057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675176438"/>
                    </a:ext>
                  </a:extLst>
                </a:gridCol>
                <a:gridCol w="1002984">
                  <a:extLst>
                    <a:ext uri="{9D8B030D-6E8A-4147-A177-3AD203B41FA5}">
                      <a16:colId xmlns:a16="http://schemas.microsoft.com/office/drawing/2014/main" val="1194826836"/>
                    </a:ext>
                  </a:extLst>
                </a:gridCol>
                <a:gridCol w="1080137">
                  <a:extLst>
                    <a:ext uri="{9D8B030D-6E8A-4147-A177-3AD203B41FA5}">
                      <a16:colId xmlns:a16="http://schemas.microsoft.com/office/drawing/2014/main" val="2520100145"/>
                    </a:ext>
                  </a:extLst>
                </a:gridCol>
                <a:gridCol w="1002983">
                  <a:extLst>
                    <a:ext uri="{9D8B030D-6E8A-4147-A177-3AD203B41FA5}">
                      <a16:colId xmlns:a16="http://schemas.microsoft.com/office/drawing/2014/main" val="348433324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08093219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00269611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93293839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713145792"/>
                    </a:ext>
                  </a:extLst>
                </a:gridCol>
              </a:tblGrid>
              <a:tr h="628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학생번호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학생이름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100" baseline="0" dirty="0">
                          <a:ea typeface="스웨거 TTF" panose="020B0600000101010101" pitchFamily="50" charset="-127"/>
                        </a:rPr>
                        <a:t>학생비밀번호</a:t>
                      </a:r>
                      <a:endParaRPr lang="en-US" altLang="ko-KR" spc="100" baseline="0" dirty="0"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학과전공</a:t>
                      </a:r>
                      <a:endParaRPr lang="en-US" altLang="ko-KR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전화번호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이메일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주소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가입일자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324926"/>
                  </a:ext>
                </a:extLst>
              </a:tr>
              <a:tr h="54754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pc="100" baseline="0" dirty="0"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125936"/>
                  </a:ext>
                </a:extLst>
              </a:tr>
              <a:tr h="5475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206162"/>
                  </a:ext>
                </a:extLst>
              </a:tr>
              <a:tr h="5475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997835"/>
                  </a:ext>
                </a:extLst>
              </a:tr>
              <a:tr h="5475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013708"/>
                  </a:ext>
                </a:extLst>
              </a:tr>
              <a:tr h="5475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313289"/>
                  </a:ext>
                </a:extLst>
              </a:tr>
              <a:tr h="5475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872428"/>
                  </a:ext>
                </a:extLst>
              </a:tr>
              <a:tr h="5475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107316"/>
                  </a:ext>
                </a:extLst>
              </a:tr>
              <a:tr h="5475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907015"/>
                  </a:ext>
                </a:extLst>
              </a:tr>
              <a:tr h="5475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66431"/>
                  </a:ext>
                </a:extLst>
              </a:tr>
              <a:tr h="5475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533702"/>
                  </a:ext>
                </a:extLst>
              </a:tr>
              <a:tr h="5475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28186"/>
                  </a:ext>
                </a:extLst>
              </a:tr>
            </a:tbl>
          </a:graphicData>
        </a:graphic>
      </p:graphicFrame>
      <p:sp>
        <p:nvSpPr>
          <p:cNvPr id="31" name="사각형: 빗면 30">
            <a:extLst>
              <a:ext uri="{FF2B5EF4-FFF2-40B4-BE49-F238E27FC236}">
                <a16:creationId xmlns:a16="http://schemas.microsoft.com/office/drawing/2014/main" id="{9A6799B9-1493-4FEC-B9B5-FF03055E6A90}"/>
              </a:ext>
            </a:extLst>
          </p:cNvPr>
          <p:cNvSpPr/>
          <p:nvPr/>
        </p:nvSpPr>
        <p:spPr>
          <a:xfrm>
            <a:off x="11714127" y="3673495"/>
            <a:ext cx="838200" cy="324013"/>
          </a:xfrm>
          <a:prstGeom prst="bevel">
            <a:avLst/>
          </a:prstGeom>
          <a:solidFill>
            <a:srgbClr val="0E7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F3C2735-B554-4FDA-91AA-27ECBC1D2834}"/>
              </a:ext>
            </a:extLst>
          </p:cNvPr>
          <p:cNvSpPr/>
          <p:nvPr/>
        </p:nvSpPr>
        <p:spPr>
          <a:xfrm>
            <a:off x="2719923" y="690286"/>
            <a:ext cx="2120945" cy="402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제이콤보박스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6B824C5-C408-4A9E-834D-78E0BEF24447}"/>
              </a:ext>
            </a:extLst>
          </p:cNvPr>
          <p:cNvCxnSpPr/>
          <p:nvPr/>
        </p:nvCxnSpPr>
        <p:spPr>
          <a:xfrm flipV="1">
            <a:off x="2956146" y="1181100"/>
            <a:ext cx="320454" cy="12504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902844B-DEBC-44F8-AB58-636E23017325}"/>
              </a:ext>
            </a:extLst>
          </p:cNvPr>
          <p:cNvSpPr/>
          <p:nvPr/>
        </p:nvSpPr>
        <p:spPr>
          <a:xfrm>
            <a:off x="4343400" y="690286"/>
            <a:ext cx="497468" cy="4027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693C197E-10B5-44C7-8811-E35A87E00FA9}"/>
              </a:ext>
            </a:extLst>
          </p:cNvPr>
          <p:cNvSpPr/>
          <p:nvPr/>
        </p:nvSpPr>
        <p:spPr>
          <a:xfrm rot="10800000">
            <a:off x="4462382" y="800100"/>
            <a:ext cx="262018" cy="18531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3F600D0-8F88-4D13-ABDA-4B73579FD168}"/>
              </a:ext>
            </a:extLst>
          </p:cNvPr>
          <p:cNvCxnSpPr/>
          <p:nvPr/>
        </p:nvCxnSpPr>
        <p:spPr>
          <a:xfrm>
            <a:off x="12564466" y="2628900"/>
            <a:ext cx="9721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21A610A-4528-423C-B642-5C930A8AC3A3}"/>
              </a:ext>
            </a:extLst>
          </p:cNvPr>
          <p:cNvSpPr/>
          <p:nvPr/>
        </p:nvSpPr>
        <p:spPr>
          <a:xfrm>
            <a:off x="13663942" y="1257300"/>
            <a:ext cx="4163426" cy="3047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81A169-1414-42F7-A67D-8BFD7AC50573}"/>
              </a:ext>
            </a:extLst>
          </p:cNvPr>
          <p:cNvSpPr txBox="1"/>
          <p:nvPr/>
        </p:nvSpPr>
        <p:spPr>
          <a:xfrm>
            <a:off x="13792200" y="1409700"/>
            <a:ext cx="4038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학생정보관리 메뉴버튼을 누르면</a:t>
            </a:r>
            <a:endParaRPr lang="en-US" altLang="ko-KR" sz="28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8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디비에</a:t>
            </a:r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등록된 학생목록들이 나온다</a:t>
            </a:r>
            <a:endParaRPr lang="en-US" altLang="ko-KR" sz="28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학생이름</a:t>
            </a:r>
            <a:r>
              <a:rPr lang="en-US" altLang="ko-KR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,</a:t>
            </a:r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전공들을 </a:t>
            </a:r>
            <a:r>
              <a:rPr lang="ko-KR" altLang="en-US" sz="28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제이콤보박스에서</a:t>
            </a:r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선택하여 검색어를 </a:t>
            </a:r>
            <a:r>
              <a:rPr lang="ko-KR" altLang="en-US" sz="28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입력후</a:t>
            </a:r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검색버튼을 누르면  검색어에 해당하는 데이터목록이 출력된다</a:t>
            </a:r>
          </a:p>
        </p:txBody>
      </p:sp>
    </p:spTree>
    <p:extLst>
      <p:ext uri="{BB962C8B-B14F-4D97-AF65-F5344CB8AC3E}">
        <p14:creationId xmlns:p14="http://schemas.microsoft.com/office/powerpoint/2010/main" val="3009590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818" y="245341"/>
            <a:ext cx="2722328" cy="137139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kern="0" spc="-300" dirty="0">
                <a:solidFill>
                  <a:srgbClr val="F7F0ED"/>
                </a:solidFill>
                <a:latin typeface="스웨거 TTF" pitchFamily="34" charset="0"/>
                <a:cs typeface="스웨거 TTF" pitchFamily="34" charset="0"/>
              </a:rPr>
              <a:t>01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34118" y="400032"/>
            <a:ext cx="629627" cy="645287"/>
            <a:chOff x="1034118" y="400032"/>
            <a:chExt cx="629627" cy="6452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4118" y="400032"/>
              <a:ext cx="629627" cy="64528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77505" y="388127"/>
            <a:ext cx="3846885" cy="1500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200" dirty="0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관리자</a:t>
            </a:r>
            <a:endParaRPr lang="en-US" dirty="0"/>
          </a:p>
        </p:txBody>
      </p:sp>
      <p:pic>
        <p:nvPicPr>
          <p:cNvPr id="7" name="Object 1">
            <a:extLst>
              <a:ext uri="{FF2B5EF4-FFF2-40B4-BE49-F238E27FC236}">
                <a16:creationId xmlns:a16="http://schemas.microsoft.com/office/drawing/2014/main" id="{FF1B6638-5E59-401C-9DB9-BDA165F2131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834" y="-186207"/>
            <a:ext cx="2120945" cy="246305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3BA00F0-8CCB-412A-8BD2-F145ADC430B2}"/>
              </a:ext>
            </a:extLst>
          </p:cNvPr>
          <p:cNvSpPr/>
          <p:nvPr/>
        </p:nvSpPr>
        <p:spPr>
          <a:xfrm>
            <a:off x="775850" y="1520746"/>
            <a:ext cx="12278475" cy="80225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DFB10F-6589-400B-8F52-6519E42C7E78}"/>
              </a:ext>
            </a:extLst>
          </p:cNvPr>
          <p:cNvSpPr/>
          <p:nvPr/>
        </p:nvSpPr>
        <p:spPr>
          <a:xfrm>
            <a:off x="775855" y="1884606"/>
            <a:ext cx="10730346" cy="392238"/>
          </a:xfrm>
          <a:prstGeom prst="rect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ADMIN	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D15E11-665A-4C59-A044-795BB13D7F24}"/>
              </a:ext>
            </a:extLst>
          </p:cNvPr>
          <p:cNvSpPr/>
          <p:nvPr/>
        </p:nvSpPr>
        <p:spPr>
          <a:xfrm>
            <a:off x="11531099" y="1884606"/>
            <a:ext cx="1519442" cy="392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로그아웃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2E732A0-6723-4C85-AD49-DAF2E6882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5441" y="1569340"/>
            <a:ext cx="1435100" cy="3048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9588F6-7B34-4F10-A73C-A9F69514DC03}"/>
              </a:ext>
            </a:extLst>
          </p:cNvPr>
          <p:cNvSpPr/>
          <p:nvPr/>
        </p:nvSpPr>
        <p:spPr>
          <a:xfrm>
            <a:off x="775855" y="2276844"/>
            <a:ext cx="1586345" cy="7282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DF956B-BA1F-4817-845A-C4FC601363ED}"/>
              </a:ext>
            </a:extLst>
          </p:cNvPr>
          <p:cNvSpPr txBox="1"/>
          <p:nvPr/>
        </p:nvSpPr>
        <p:spPr>
          <a:xfrm>
            <a:off x="775855" y="262890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공지사항관리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CCAC19-E98D-4D28-BA55-6351D6F245DB}"/>
              </a:ext>
            </a:extLst>
          </p:cNvPr>
          <p:cNvSpPr txBox="1"/>
          <p:nvPr/>
        </p:nvSpPr>
        <p:spPr>
          <a:xfrm>
            <a:off x="775851" y="3534267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강의정보관리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9FB2E-7544-4CDE-8539-355EA8CDEABE}"/>
              </a:ext>
            </a:extLst>
          </p:cNvPr>
          <p:cNvSpPr txBox="1"/>
          <p:nvPr/>
        </p:nvSpPr>
        <p:spPr>
          <a:xfrm>
            <a:off x="775851" y="4519698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교수정보관리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662B52-E7EC-4E90-BF03-F66092C56DC3}"/>
              </a:ext>
            </a:extLst>
          </p:cNvPr>
          <p:cNvSpPr txBox="1"/>
          <p:nvPr/>
        </p:nvSpPr>
        <p:spPr>
          <a:xfrm>
            <a:off x="775850" y="5505129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학생정보관리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A3D8C41-C07C-489A-A077-52FD43EA25E0}"/>
              </a:ext>
            </a:extLst>
          </p:cNvPr>
          <p:cNvSpPr/>
          <p:nvPr/>
        </p:nvSpPr>
        <p:spPr>
          <a:xfrm>
            <a:off x="775850" y="5448300"/>
            <a:ext cx="1586345" cy="657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FF492A-3E03-47D2-8003-05A9C8035F15}"/>
              </a:ext>
            </a:extLst>
          </p:cNvPr>
          <p:cNvSpPr/>
          <p:nvPr/>
        </p:nvSpPr>
        <p:spPr>
          <a:xfrm>
            <a:off x="2362195" y="2860477"/>
            <a:ext cx="10688346" cy="4468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빗면 20">
            <a:extLst>
              <a:ext uri="{FF2B5EF4-FFF2-40B4-BE49-F238E27FC236}">
                <a16:creationId xmlns:a16="http://schemas.microsoft.com/office/drawing/2014/main" id="{E2DEBF00-DC37-4D28-8939-1A63105FE8FF}"/>
              </a:ext>
            </a:extLst>
          </p:cNvPr>
          <p:cNvSpPr/>
          <p:nvPr/>
        </p:nvSpPr>
        <p:spPr>
          <a:xfrm>
            <a:off x="11469216" y="6650346"/>
            <a:ext cx="1439544" cy="493654"/>
          </a:xfrm>
          <a:prstGeom prst="bevel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pc="3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추가완료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E80E0E0-8DB9-45FC-81B4-4F95DCEB42B5}"/>
              </a:ext>
            </a:extLst>
          </p:cNvPr>
          <p:cNvSpPr/>
          <p:nvPr/>
        </p:nvSpPr>
        <p:spPr>
          <a:xfrm>
            <a:off x="2358407" y="7335073"/>
            <a:ext cx="10692133" cy="2224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A868F2-3119-4FDC-8444-29DCCCFF69E2}"/>
              </a:ext>
            </a:extLst>
          </p:cNvPr>
          <p:cNvSpPr/>
          <p:nvPr/>
        </p:nvSpPr>
        <p:spPr>
          <a:xfrm>
            <a:off x="2362194" y="2270274"/>
            <a:ext cx="10695917" cy="5064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637933-7B3E-48E2-B6F8-F4C2F590C457}"/>
              </a:ext>
            </a:extLst>
          </p:cNvPr>
          <p:cNvSpPr/>
          <p:nvPr/>
        </p:nvSpPr>
        <p:spPr>
          <a:xfrm>
            <a:off x="2358407" y="7810500"/>
            <a:ext cx="10692133" cy="1755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5C3067-E416-40C1-84C8-8B7393549FF2}"/>
              </a:ext>
            </a:extLst>
          </p:cNvPr>
          <p:cNvSpPr txBox="1"/>
          <p:nvPr/>
        </p:nvSpPr>
        <p:spPr>
          <a:xfrm>
            <a:off x="2590800" y="8444925"/>
            <a:ext cx="135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학생번호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6157B92-DB46-468F-ACD0-8A308D8814CC}"/>
              </a:ext>
            </a:extLst>
          </p:cNvPr>
          <p:cNvSpPr/>
          <p:nvPr/>
        </p:nvSpPr>
        <p:spPr>
          <a:xfrm>
            <a:off x="4022946" y="8402394"/>
            <a:ext cx="4282854" cy="55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빗면 26">
            <a:extLst>
              <a:ext uri="{FF2B5EF4-FFF2-40B4-BE49-F238E27FC236}">
                <a16:creationId xmlns:a16="http://schemas.microsoft.com/office/drawing/2014/main" id="{A7366768-39B8-44DF-B412-B8B03FF788D8}"/>
              </a:ext>
            </a:extLst>
          </p:cNvPr>
          <p:cNvSpPr/>
          <p:nvPr/>
        </p:nvSpPr>
        <p:spPr>
          <a:xfrm>
            <a:off x="8610600" y="8343900"/>
            <a:ext cx="1277752" cy="609600"/>
          </a:xfrm>
          <a:prstGeom prst="bevel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spc="300">
                <a:latin typeface="스웨거 TTF" panose="020B0600000101010101" pitchFamily="50" charset="-127"/>
                <a:ea typeface="스웨거 TTF" panose="020B0600000101010101" pitchFamily="50" charset="-127"/>
              </a:rPr>
              <a:t>삭제</a:t>
            </a:r>
            <a:endParaRPr lang="ko-KR" altLang="en-US" sz="3600" spc="3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AE155BA0-46CE-4367-8634-D8533FDE40EB}"/>
              </a:ext>
            </a:extLst>
          </p:cNvPr>
          <p:cNvCxnSpPr/>
          <p:nvPr/>
        </p:nvCxnSpPr>
        <p:spPr>
          <a:xfrm flipV="1">
            <a:off x="10363200" y="6028349"/>
            <a:ext cx="3124200" cy="246795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C5FD9F9-D8DF-45B8-89A1-B4DAAFC91C83}"/>
              </a:ext>
            </a:extLst>
          </p:cNvPr>
          <p:cNvSpPr/>
          <p:nvPr/>
        </p:nvSpPr>
        <p:spPr>
          <a:xfrm>
            <a:off x="13634217" y="5918258"/>
            <a:ext cx="4255135" cy="3251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0318BBF-13A3-4827-B3AA-CE37A7E54979}"/>
              </a:ext>
            </a:extLst>
          </p:cNvPr>
          <p:cNvSpPr/>
          <p:nvPr/>
        </p:nvSpPr>
        <p:spPr>
          <a:xfrm>
            <a:off x="13630427" y="6435714"/>
            <a:ext cx="4255135" cy="273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8DC2EF-02EC-4C32-93F3-BA5E5D84C287}"/>
              </a:ext>
            </a:extLst>
          </p:cNvPr>
          <p:cNvSpPr txBox="1"/>
          <p:nvPr/>
        </p:nvSpPr>
        <p:spPr>
          <a:xfrm>
            <a:off x="13932276" y="7178814"/>
            <a:ext cx="3885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정말 삭제 하시겠습니까</a:t>
            </a:r>
            <a:r>
              <a:rPr lang="en-US" altLang="ko-KR" sz="4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  <a:endParaRPr lang="ko-KR" altLang="en-US" sz="4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D3CB8D9A-9559-4E33-877A-240A5D6BF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800" y="5981700"/>
            <a:ext cx="1435100" cy="30480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160E8BB3-444D-4C09-98CE-6F265265709D}"/>
              </a:ext>
            </a:extLst>
          </p:cNvPr>
          <p:cNvSpPr/>
          <p:nvPr/>
        </p:nvSpPr>
        <p:spPr>
          <a:xfrm>
            <a:off x="14084676" y="8267700"/>
            <a:ext cx="1460124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69304C-27DF-460F-8E94-A8A841A1FB45}"/>
              </a:ext>
            </a:extLst>
          </p:cNvPr>
          <p:cNvSpPr/>
          <p:nvPr/>
        </p:nvSpPr>
        <p:spPr>
          <a:xfrm>
            <a:off x="16002000" y="8267700"/>
            <a:ext cx="1460124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3789A1-7357-4560-B877-4539D4BDB510}"/>
              </a:ext>
            </a:extLst>
          </p:cNvPr>
          <p:cNvSpPr txBox="1"/>
          <p:nvPr/>
        </p:nvSpPr>
        <p:spPr>
          <a:xfrm>
            <a:off x="14249400" y="82677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예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892741-5076-49CE-8E1F-4B5D8F67DC27}"/>
              </a:ext>
            </a:extLst>
          </p:cNvPr>
          <p:cNvSpPr txBox="1"/>
          <p:nvPr/>
        </p:nvSpPr>
        <p:spPr>
          <a:xfrm>
            <a:off x="16154400" y="8263235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아니요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24BE91-8D5A-4FEE-9A31-92F4B149BE1A}"/>
              </a:ext>
            </a:extLst>
          </p:cNvPr>
          <p:cNvSpPr txBox="1"/>
          <p:nvPr/>
        </p:nvSpPr>
        <p:spPr>
          <a:xfrm>
            <a:off x="2490206" y="2801183"/>
            <a:ext cx="223419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학생번호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학생이름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학생비밀번호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학과전공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핸드폰번호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이메일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주소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생년원일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가입일자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ko-KR" altLang="en-US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92F8853-D386-4B58-B781-EC6B9F4D02EB}"/>
              </a:ext>
            </a:extLst>
          </p:cNvPr>
          <p:cNvSpPr/>
          <p:nvPr/>
        </p:nvSpPr>
        <p:spPr>
          <a:xfrm>
            <a:off x="4114800" y="2933700"/>
            <a:ext cx="3048000" cy="382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C327B27-4A2A-4D51-BCFF-5C7A9751579C}"/>
              </a:ext>
            </a:extLst>
          </p:cNvPr>
          <p:cNvSpPr/>
          <p:nvPr/>
        </p:nvSpPr>
        <p:spPr>
          <a:xfrm>
            <a:off x="4114800" y="3389753"/>
            <a:ext cx="3048000" cy="382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090B4FD-BEC4-4AD2-8E67-546CBA3D5FC4}"/>
              </a:ext>
            </a:extLst>
          </p:cNvPr>
          <p:cNvSpPr/>
          <p:nvPr/>
        </p:nvSpPr>
        <p:spPr>
          <a:xfrm>
            <a:off x="4114800" y="3848100"/>
            <a:ext cx="3048000" cy="382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B971242-A0CE-40B7-9323-44B84A1EF63A}"/>
              </a:ext>
            </a:extLst>
          </p:cNvPr>
          <p:cNvSpPr/>
          <p:nvPr/>
        </p:nvSpPr>
        <p:spPr>
          <a:xfrm>
            <a:off x="4114800" y="4305300"/>
            <a:ext cx="3048000" cy="382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41A839C-A45F-45B1-8F91-E6CCABF37B6F}"/>
              </a:ext>
            </a:extLst>
          </p:cNvPr>
          <p:cNvSpPr/>
          <p:nvPr/>
        </p:nvSpPr>
        <p:spPr>
          <a:xfrm>
            <a:off x="4114800" y="4762500"/>
            <a:ext cx="3048000" cy="382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771BB25-0A82-42F0-BCDB-F118FDAACA24}"/>
              </a:ext>
            </a:extLst>
          </p:cNvPr>
          <p:cNvSpPr/>
          <p:nvPr/>
        </p:nvSpPr>
        <p:spPr>
          <a:xfrm>
            <a:off x="4114800" y="5219700"/>
            <a:ext cx="3048000" cy="382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7744A22-FB39-4B86-869B-D6DCC20ACF05}"/>
              </a:ext>
            </a:extLst>
          </p:cNvPr>
          <p:cNvSpPr/>
          <p:nvPr/>
        </p:nvSpPr>
        <p:spPr>
          <a:xfrm>
            <a:off x="4114800" y="5676900"/>
            <a:ext cx="3048000" cy="382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67D1D3B-F90C-455E-AB7A-C539A4CB2868}"/>
              </a:ext>
            </a:extLst>
          </p:cNvPr>
          <p:cNvCxnSpPr>
            <a:cxnSpLocks/>
          </p:cNvCxnSpPr>
          <p:nvPr/>
        </p:nvCxnSpPr>
        <p:spPr>
          <a:xfrm>
            <a:off x="12405065" y="4521731"/>
            <a:ext cx="0" cy="21286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3D9C1CC-151D-4479-B82E-76CD8B186C31}"/>
              </a:ext>
            </a:extLst>
          </p:cNvPr>
          <p:cNvCxnSpPr>
            <a:cxnSpLocks/>
          </p:cNvCxnSpPr>
          <p:nvPr/>
        </p:nvCxnSpPr>
        <p:spPr>
          <a:xfrm>
            <a:off x="12405065" y="4534989"/>
            <a:ext cx="112201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8C8B1C-C9A1-46CF-A6A8-15544828B0E3}"/>
              </a:ext>
            </a:extLst>
          </p:cNvPr>
          <p:cNvSpPr/>
          <p:nvPr/>
        </p:nvSpPr>
        <p:spPr>
          <a:xfrm>
            <a:off x="13639800" y="2095500"/>
            <a:ext cx="4255135" cy="3251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6167E57-31A2-49F2-BFD3-4BA77878561D}"/>
              </a:ext>
            </a:extLst>
          </p:cNvPr>
          <p:cNvSpPr/>
          <p:nvPr/>
        </p:nvSpPr>
        <p:spPr>
          <a:xfrm>
            <a:off x="13639800" y="2628900"/>
            <a:ext cx="4255135" cy="273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70D7B2A-928C-4955-8520-49751AE68FB0}"/>
              </a:ext>
            </a:extLst>
          </p:cNvPr>
          <p:cNvSpPr/>
          <p:nvPr/>
        </p:nvSpPr>
        <p:spPr>
          <a:xfrm>
            <a:off x="14999076" y="4533900"/>
            <a:ext cx="1460124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7F3E4D-405E-40B8-B0B6-F85B8C11CBD3}"/>
              </a:ext>
            </a:extLst>
          </p:cNvPr>
          <p:cNvSpPr txBox="1"/>
          <p:nvPr/>
        </p:nvSpPr>
        <p:spPr>
          <a:xfrm>
            <a:off x="13868776" y="2933700"/>
            <a:ext cx="3885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학생데이터</a:t>
            </a:r>
            <a:endParaRPr lang="en-US" altLang="ko-KR" sz="4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추가 되었습니다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0C75D4A7-E4D9-4AE3-9CAA-9380B4DF5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3000" y="2171700"/>
            <a:ext cx="1435100" cy="3048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F15C6D3-60CD-4934-AD33-526FDA8C776C}"/>
              </a:ext>
            </a:extLst>
          </p:cNvPr>
          <p:cNvSpPr txBox="1"/>
          <p:nvPr/>
        </p:nvSpPr>
        <p:spPr>
          <a:xfrm>
            <a:off x="15086044" y="4457700"/>
            <a:ext cx="1296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완료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AD98720-57CB-4985-830D-30BBBC6E8C53}"/>
              </a:ext>
            </a:extLst>
          </p:cNvPr>
          <p:cNvSpPr txBox="1"/>
          <p:nvPr/>
        </p:nvSpPr>
        <p:spPr>
          <a:xfrm>
            <a:off x="2514600" y="2276844"/>
            <a:ext cx="1519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학생추가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F0D205-7751-4ABB-A430-D8EF4F37633D}"/>
              </a:ext>
            </a:extLst>
          </p:cNvPr>
          <p:cNvSpPr txBox="1"/>
          <p:nvPr/>
        </p:nvSpPr>
        <p:spPr>
          <a:xfrm>
            <a:off x="2362193" y="7292247"/>
            <a:ext cx="1306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학생삭제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0EF21DE-4FF6-429A-9E12-FF597A1E2940}"/>
              </a:ext>
            </a:extLst>
          </p:cNvPr>
          <p:cNvSpPr/>
          <p:nvPr/>
        </p:nvSpPr>
        <p:spPr>
          <a:xfrm>
            <a:off x="4114800" y="6132953"/>
            <a:ext cx="3048000" cy="382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59F9055-B5AB-4F2C-A483-7E4977ED380E}"/>
              </a:ext>
            </a:extLst>
          </p:cNvPr>
          <p:cNvCxnSpPr>
            <a:cxnSpLocks/>
          </p:cNvCxnSpPr>
          <p:nvPr/>
        </p:nvCxnSpPr>
        <p:spPr>
          <a:xfrm>
            <a:off x="7315200" y="67437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631AD5-E190-4721-A961-135E7790F038}"/>
              </a:ext>
            </a:extLst>
          </p:cNvPr>
          <p:cNvSpPr txBox="1"/>
          <p:nvPr/>
        </p:nvSpPr>
        <p:spPr>
          <a:xfrm>
            <a:off x="7740695" y="6518285"/>
            <a:ext cx="2386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관리자가 입력하지않아도 자동으로 오늘날짜가 들어간다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E985E94-DE73-473F-98A9-B9079191942F}"/>
              </a:ext>
            </a:extLst>
          </p:cNvPr>
          <p:cNvCxnSpPr/>
          <p:nvPr/>
        </p:nvCxnSpPr>
        <p:spPr>
          <a:xfrm>
            <a:off x="7391400" y="400016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97B7BEF-ABCB-45DE-A3FB-5013B96727FB}"/>
              </a:ext>
            </a:extLst>
          </p:cNvPr>
          <p:cNvSpPr txBox="1"/>
          <p:nvPr/>
        </p:nvSpPr>
        <p:spPr>
          <a:xfrm>
            <a:off x="7797158" y="3768715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관리자가 비밀번호는 입력하지않아도 </a:t>
            </a:r>
            <a:r>
              <a:rPr lang="ko-KR" altLang="en-US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학생의생년월일이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 초기비밀번호로 설정된다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B20C73-A3D7-4AF6-B24E-6B92FDC31CE9}"/>
              </a:ext>
            </a:extLst>
          </p:cNvPr>
          <p:cNvSpPr/>
          <p:nvPr/>
        </p:nvSpPr>
        <p:spPr>
          <a:xfrm>
            <a:off x="4123118" y="3873405"/>
            <a:ext cx="3001941" cy="344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A2C758C-B5F3-4691-8F2F-293EB9B6301C}"/>
              </a:ext>
            </a:extLst>
          </p:cNvPr>
          <p:cNvSpPr/>
          <p:nvPr/>
        </p:nvSpPr>
        <p:spPr>
          <a:xfrm>
            <a:off x="4114800" y="6590153"/>
            <a:ext cx="3048000" cy="382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7224A30-9DEA-4B8B-B4F1-43B63A3DB9A2}"/>
              </a:ext>
            </a:extLst>
          </p:cNvPr>
          <p:cNvSpPr/>
          <p:nvPr/>
        </p:nvSpPr>
        <p:spPr>
          <a:xfrm>
            <a:off x="4155549" y="6620811"/>
            <a:ext cx="3007252" cy="314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990B1A1-A327-43DB-B060-7B90F937A41C}"/>
              </a:ext>
            </a:extLst>
          </p:cNvPr>
          <p:cNvSpPr/>
          <p:nvPr/>
        </p:nvSpPr>
        <p:spPr>
          <a:xfrm>
            <a:off x="4155548" y="2970674"/>
            <a:ext cx="3007252" cy="314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45324E-D437-472C-90B9-767E8EB74C3D}"/>
              </a:ext>
            </a:extLst>
          </p:cNvPr>
          <p:cNvSpPr txBox="1"/>
          <p:nvPr/>
        </p:nvSpPr>
        <p:spPr>
          <a:xfrm>
            <a:off x="7805690" y="2921989"/>
            <a:ext cx="2386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관리자가 입력하지않아도 자동으로 시퀀스번호가 학생번호로 들어간다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303BF17-3084-4175-8D42-E1C2AC28000E}"/>
              </a:ext>
            </a:extLst>
          </p:cNvPr>
          <p:cNvCxnSpPr/>
          <p:nvPr/>
        </p:nvCxnSpPr>
        <p:spPr>
          <a:xfrm>
            <a:off x="7315200" y="30861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511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231210" y="3866095"/>
            <a:ext cx="4627851" cy="383616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4400" kern="0" spc="-700" dirty="0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02</a:t>
            </a:r>
            <a:endParaRPr lang="en-US" dirty="0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C8215DDC-8E8B-4CD8-985D-5D06D7B8232C}"/>
              </a:ext>
            </a:extLst>
          </p:cNvPr>
          <p:cNvSpPr txBox="1"/>
          <p:nvPr/>
        </p:nvSpPr>
        <p:spPr>
          <a:xfrm>
            <a:off x="8001000" y="4493757"/>
            <a:ext cx="7924800" cy="12994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8800" spc="100" dirty="0">
                <a:solidFill>
                  <a:srgbClr val="0E797A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교수페이지</a:t>
            </a:r>
            <a:endParaRPr lang="en-US" sz="8800" spc="100" dirty="0">
              <a:solidFill>
                <a:srgbClr val="0E797A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608" y="258928"/>
            <a:ext cx="2722328" cy="36570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0" kern="0" spc="-800" dirty="0">
                <a:solidFill>
                  <a:srgbClr val="F7F0ED"/>
                </a:solidFill>
                <a:latin typeface="스웨거 TTF" pitchFamily="34" charset="0"/>
                <a:cs typeface="스웨거 TTF" pitchFamily="34" charset="0"/>
              </a:rPr>
              <a:t>02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718527" y="1290369"/>
            <a:ext cx="11236495" cy="210989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dirty="0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교수페이지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33550" y="3599635"/>
            <a:ext cx="1657066" cy="1657066"/>
            <a:chOff x="2333550" y="3599635"/>
            <a:chExt cx="1657066" cy="165706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3550" y="3599635"/>
              <a:ext cx="1657066" cy="16570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90586" y="3599635"/>
            <a:ext cx="1657066" cy="1657066"/>
            <a:chOff x="6490586" y="3599635"/>
            <a:chExt cx="1657066" cy="165706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90586" y="3599635"/>
              <a:ext cx="1657066" cy="16570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647622" y="3599635"/>
            <a:ext cx="1657066" cy="1657066"/>
            <a:chOff x="10647622" y="3599635"/>
            <a:chExt cx="1657066" cy="165706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47622" y="3599635"/>
              <a:ext cx="1657066" cy="16570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804658" y="3599635"/>
            <a:ext cx="1657066" cy="1657066"/>
            <a:chOff x="14804658" y="3599635"/>
            <a:chExt cx="1657066" cy="165706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04658" y="3599635"/>
              <a:ext cx="1657066" cy="165706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4428168"/>
            <a:ext cx="18283793" cy="9524"/>
            <a:chOff x="0" y="4428168"/>
            <a:chExt cx="18283793" cy="952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28168"/>
              <a:ext cx="18283793" cy="9524"/>
            </a:xfrm>
            <a:prstGeom prst="rect">
              <a:avLst/>
            </a:prstGeom>
          </p:spPr>
        </p:pic>
      </p:grpSp>
      <p:sp>
        <p:nvSpPr>
          <p:cNvPr id="15" name="Object 5">
            <a:extLst>
              <a:ext uri="{FF2B5EF4-FFF2-40B4-BE49-F238E27FC236}">
                <a16:creationId xmlns:a16="http://schemas.microsoft.com/office/drawing/2014/main" id="{224C9FA9-8632-4C7E-B9D5-ADCBF0172A07}"/>
              </a:ext>
            </a:extLst>
          </p:cNvPr>
          <p:cNvSpPr txBox="1"/>
          <p:nvPr/>
        </p:nvSpPr>
        <p:spPr>
          <a:xfrm>
            <a:off x="990600" y="601528"/>
            <a:ext cx="4627851" cy="383616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4400" kern="0" spc="-700" dirty="0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02</a:t>
            </a:r>
            <a:endParaRPr lang="en-US" dirty="0"/>
          </a:p>
        </p:txBody>
      </p:sp>
      <p:sp>
        <p:nvSpPr>
          <p:cNvPr id="16" name="Object 19">
            <a:extLst>
              <a:ext uri="{FF2B5EF4-FFF2-40B4-BE49-F238E27FC236}">
                <a16:creationId xmlns:a16="http://schemas.microsoft.com/office/drawing/2014/main" id="{498214DF-85D2-4606-91B2-D7E6E7B455B7}"/>
              </a:ext>
            </a:extLst>
          </p:cNvPr>
          <p:cNvSpPr txBox="1"/>
          <p:nvPr/>
        </p:nvSpPr>
        <p:spPr>
          <a:xfrm>
            <a:off x="2514600" y="5326569"/>
            <a:ext cx="1973717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kern="0" spc="100" dirty="0">
                <a:solidFill>
                  <a:srgbClr val="0E797A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강의개설</a:t>
            </a:r>
            <a:endParaRPr lang="en-US" spc="1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Object 19">
            <a:extLst>
              <a:ext uri="{FF2B5EF4-FFF2-40B4-BE49-F238E27FC236}">
                <a16:creationId xmlns:a16="http://schemas.microsoft.com/office/drawing/2014/main" id="{4E0973B6-C0CB-49B5-932A-6DF5D2B47E87}"/>
              </a:ext>
            </a:extLst>
          </p:cNvPr>
          <p:cNvSpPr txBox="1"/>
          <p:nvPr/>
        </p:nvSpPr>
        <p:spPr>
          <a:xfrm>
            <a:off x="6705423" y="5326569"/>
            <a:ext cx="1442229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kern="0" spc="100">
                <a:solidFill>
                  <a:srgbClr val="0E797A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강의수정</a:t>
            </a:r>
            <a:endParaRPr lang="en-US" spc="1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5ECA9EF8-EA73-470D-A37E-9EC4805A4DDC}"/>
              </a:ext>
            </a:extLst>
          </p:cNvPr>
          <p:cNvSpPr txBox="1"/>
          <p:nvPr/>
        </p:nvSpPr>
        <p:spPr>
          <a:xfrm>
            <a:off x="10827883" y="5323357"/>
            <a:ext cx="1973717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kern="0" spc="100">
                <a:solidFill>
                  <a:srgbClr val="0E797A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강의목록</a:t>
            </a:r>
            <a:endParaRPr lang="en-US" spc="1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07C3B1A1-7A5E-46AC-9106-94EE208C33A4}"/>
              </a:ext>
            </a:extLst>
          </p:cNvPr>
          <p:cNvSpPr txBox="1"/>
          <p:nvPr/>
        </p:nvSpPr>
        <p:spPr>
          <a:xfrm>
            <a:off x="14790283" y="5323357"/>
            <a:ext cx="1973717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kern="0" spc="100" dirty="0">
                <a:solidFill>
                  <a:srgbClr val="0E797A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개인정보수정</a:t>
            </a:r>
            <a:endParaRPr lang="en-US" spc="1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E63CF0-7634-4808-A049-4F251BEE834D}"/>
              </a:ext>
            </a:extLst>
          </p:cNvPr>
          <p:cNvSpPr txBox="1"/>
          <p:nvPr/>
        </p:nvSpPr>
        <p:spPr>
          <a:xfrm>
            <a:off x="6553200" y="6104572"/>
            <a:ext cx="2667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600" dirty="0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-</a:t>
            </a:r>
            <a:r>
              <a:rPr lang="ko-KR" altLang="en-US" sz="2400" spc="600" dirty="0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강의정보수정</a:t>
            </a:r>
            <a:endParaRPr lang="en-US" altLang="ko-KR" sz="2400" spc="600" dirty="0">
              <a:solidFill>
                <a:schemeClr val="bg1">
                  <a:lumMod val="5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400" spc="600" dirty="0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-</a:t>
            </a:r>
            <a:r>
              <a:rPr lang="ko-KR" altLang="en-US" sz="2400" spc="600" dirty="0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강의정보삭제</a:t>
            </a:r>
            <a:endParaRPr lang="en-US" altLang="ko-KR" sz="2400" spc="600" dirty="0">
              <a:solidFill>
                <a:schemeClr val="bg1">
                  <a:lumMod val="5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6CD3EC-CDC2-4A0E-B426-F44CB8F2772F}"/>
              </a:ext>
            </a:extLst>
          </p:cNvPr>
          <p:cNvSpPr txBox="1"/>
          <p:nvPr/>
        </p:nvSpPr>
        <p:spPr>
          <a:xfrm>
            <a:off x="10744200" y="6092904"/>
            <a:ext cx="2667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600" dirty="0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-</a:t>
            </a:r>
            <a:r>
              <a:rPr lang="ko-KR" altLang="en-US" sz="2400" spc="600" dirty="0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강의목록조회</a:t>
            </a:r>
            <a:endParaRPr lang="en-US" altLang="ko-KR" sz="2400" spc="600" dirty="0">
              <a:solidFill>
                <a:schemeClr val="bg1">
                  <a:lumMod val="5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400" spc="600" dirty="0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-</a:t>
            </a:r>
            <a:r>
              <a:rPr lang="ko-KR" altLang="en-US" sz="2400" spc="600" dirty="0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수강신청학생조회</a:t>
            </a:r>
            <a:endParaRPr lang="en-US" altLang="ko-KR" sz="2400" spc="600" dirty="0">
              <a:solidFill>
                <a:schemeClr val="bg1">
                  <a:lumMod val="5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9232" y="5896824"/>
            <a:ext cx="5691525" cy="13028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700" kern="0" spc="-300" dirty="0">
                <a:solidFill>
                  <a:srgbClr val="F7F0ED"/>
                </a:solidFill>
                <a:latin typeface="Noto Sans CJK KR Medium" pitchFamily="34" charset="0"/>
                <a:cs typeface="Noto Sans CJK KR Medium" pitchFamily="34" charset="0"/>
              </a:rPr>
              <a:t>TEXT HERE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233818" y="245341"/>
            <a:ext cx="2722328" cy="15892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kern="0" spc="-300" dirty="0">
                <a:solidFill>
                  <a:srgbClr val="F7F0ED"/>
                </a:solidFill>
                <a:latin typeface="스웨거 TTF" pitchFamily="34" charset="0"/>
                <a:cs typeface="스웨거 TTF" pitchFamily="34" charset="0"/>
              </a:rPr>
              <a:t>02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34118" y="400032"/>
            <a:ext cx="629627" cy="645287"/>
            <a:chOff x="1034118" y="400032"/>
            <a:chExt cx="629627" cy="6452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4118" y="400032"/>
              <a:ext cx="629627" cy="64528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77505" y="388127"/>
            <a:ext cx="3846885" cy="1500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200" dirty="0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교수</a:t>
            </a:r>
            <a:endParaRPr lang="en-US" dirty="0"/>
          </a:p>
        </p:txBody>
      </p:sp>
      <p:pic>
        <p:nvPicPr>
          <p:cNvPr id="9" name="Object 1">
            <a:extLst>
              <a:ext uri="{FF2B5EF4-FFF2-40B4-BE49-F238E27FC236}">
                <a16:creationId xmlns:a16="http://schemas.microsoft.com/office/drawing/2014/main" id="{866FA139-A05E-461C-B67B-23B7B76B37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14791" y="-132807"/>
            <a:ext cx="2019791" cy="234558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12C6C77-2097-4A03-9DEB-250EE2EF6B0D}"/>
              </a:ext>
            </a:extLst>
          </p:cNvPr>
          <p:cNvSpPr/>
          <p:nvPr/>
        </p:nvSpPr>
        <p:spPr>
          <a:xfrm>
            <a:off x="775845" y="1569340"/>
            <a:ext cx="12278475" cy="80225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FB39F68-2F96-41CE-91A6-771A3670B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5441" y="1569340"/>
            <a:ext cx="1435100" cy="3048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12EC15-9744-4762-99D6-D3A3495462FA}"/>
              </a:ext>
            </a:extLst>
          </p:cNvPr>
          <p:cNvSpPr/>
          <p:nvPr/>
        </p:nvSpPr>
        <p:spPr>
          <a:xfrm>
            <a:off x="11531099" y="1884606"/>
            <a:ext cx="1519442" cy="392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로그아웃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EF04E8-92B3-427F-B3A7-4705104F0232}"/>
              </a:ext>
            </a:extLst>
          </p:cNvPr>
          <p:cNvSpPr/>
          <p:nvPr/>
        </p:nvSpPr>
        <p:spPr>
          <a:xfrm>
            <a:off x="775855" y="2276844"/>
            <a:ext cx="1586345" cy="7282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F8DDBD-6B9C-4284-A951-FC2F08EED375}"/>
              </a:ext>
            </a:extLst>
          </p:cNvPr>
          <p:cNvSpPr/>
          <p:nvPr/>
        </p:nvSpPr>
        <p:spPr>
          <a:xfrm>
            <a:off x="775855" y="1884606"/>
            <a:ext cx="10730346" cy="392238"/>
          </a:xfrm>
          <a:prstGeom prst="rect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이순신 교수님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D1936C-9111-4B08-B5E3-5107FB0930DA}"/>
              </a:ext>
            </a:extLst>
          </p:cNvPr>
          <p:cNvSpPr txBox="1"/>
          <p:nvPr/>
        </p:nvSpPr>
        <p:spPr>
          <a:xfrm>
            <a:off x="775855" y="262890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강의개설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1AFABE-868E-4481-A82A-01606ECF9392}"/>
              </a:ext>
            </a:extLst>
          </p:cNvPr>
          <p:cNvSpPr txBox="1"/>
          <p:nvPr/>
        </p:nvSpPr>
        <p:spPr>
          <a:xfrm>
            <a:off x="775851" y="3534267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강의수정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EF346E-F322-4960-B820-ABE018757412}"/>
              </a:ext>
            </a:extLst>
          </p:cNvPr>
          <p:cNvSpPr txBox="1"/>
          <p:nvPr/>
        </p:nvSpPr>
        <p:spPr>
          <a:xfrm>
            <a:off x="775851" y="4519698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강의목록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A70D13-8ED6-48EA-BC79-EF78D6743C38}"/>
              </a:ext>
            </a:extLst>
          </p:cNvPr>
          <p:cNvSpPr txBox="1"/>
          <p:nvPr/>
        </p:nvSpPr>
        <p:spPr>
          <a:xfrm>
            <a:off x="775850" y="5505129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개인정보수정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ADDDDC8-FCC8-42C3-B09A-70D50DCD15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195" y="2983609"/>
            <a:ext cx="10688346" cy="20478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15853C5-8329-4AD1-9219-DA99D63F5E11}"/>
              </a:ext>
            </a:extLst>
          </p:cNvPr>
          <p:cNvSpPr txBox="1"/>
          <p:nvPr/>
        </p:nvSpPr>
        <p:spPr>
          <a:xfrm>
            <a:off x="2442833" y="3795179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비트대학교</a:t>
            </a:r>
            <a:endParaRPr lang="en-US" altLang="ko-KR" sz="3600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6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BITCAMP UNIVERSITY</a:t>
            </a:r>
            <a:endParaRPr lang="ko-KR" altLang="en-US" sz="3600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8528BF-D8C2-42D2-A9F3-1569794E9A63}"/>
              </a:ext>
            </a:extLst>
          </p:cNvPr>
          <p:cNvSpPr/>
          <p:nvPr/>
        </p:nvSpPr>
        <p:spPr>
          <a:xfrm>
            <a:off x="2362195" y="5042839"/>
            <a:ext cx="10674639" cy="144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73B6F3-F73C-467B-8E87-B84C3592CDD4}"/>
              </a:ext>
            </a:extLst>
          </p:cNvPr>
          <p:cNvSpPr txBox="1"/>
          <p:nvPr/>
        </p:nvSpPr>
        <p:spPr>
          <a:xfrm>
            <a:off x="7924800" y="5244083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54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교수페이지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D02BD0-E90F-4E07-9B8D-6AC2D8DB1831}"/>
              </a:ext>
            </a:extLst>
          </p:cNvPr>
          <p:cNvSpPr/>
          <p:nvPr/>
        </p:nvSpPr>
        <p:spPr>
          <a:xfrm>
            <a:off x="2362195" y="6490639"/>
            <a:ext cx="10674639" cy="30690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5F76B7-D571-4EAF-A751-A219202F7767}"/>
              </a:ext>
            </a:extLst>
          </p:cNvPr>
          <p:cNvSpPr txBox="1"/>
          <p:nvPr/>
        </p:nvSpPr>
        <p:spPr>
          <a:xfrm>
            <a:off x="3682499" y="7329348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/>
              <a:t>공지사항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40605" y="3471309"/>
            <a:ext cx="1304173" cy="3761344"/>
            <a:chOff x="1440605" y="3471309"/>
            <a:chExt cx="1304173" cy="37613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0605" y="3471309"/>
              <a:ext cx="1304173" cy="37613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944538" y="2028273"/>
            <a:ext cx="4627851" cy="164567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dirty="0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CONTENTS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944538" y="3191196"/>
            <a:ext cx="1510924" cy="65226"/>
            <a:chOff x="1944538" y="3191196"/>
            <a:chExt cx="1510924" cy="6522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4538" y="3191196"/>
              <a:ext cx="1510924" cy="6522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76543" y="3575600"/>
            <a:ext cx="1248439" cy="662840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dirty="0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01</a:t>
            </a:r>
          </a:p>
          <a:p>
            <a:pPr algn="just"/>
            <a:r>
              <a:rPr lang="en-US" sz="6000" dirty="0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02</a:t>
            </a:r>
          </a:p>
          <a:p>
            <a:pPr algn="just"/>
            <a:r>
              <a:rPr lang="en-US" sz="6000" dirty="0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03</a:t>
            </a:r>
          </a:p>
          <a:p>
            <a:pPr algn="just"/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2522101" y="3738595"/>
            <a:ext cx="5607983" cy="91426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800" kern="0" spc="-200" dirty="0">
                <a:solidFill>
                  <a:srgbClr val="808284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Noto Sans CJK KR Bold" pitchFamily="34" charset="0"/>
              </a:rPr>
              <a:t>관리자</a:t>
            </a:r>
            <a:endParaRPr 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54758" y="4686368"/>
            <a:ext cx="2602791" cy="91426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800" kern="0" spc="-200" dirty="0">
                <a:solidFill>
                  <a:srgbClr val="808284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Noto Sans CJK KR Bold" pitchFamily="34" charset="0"/>
              </a:rPr>
              <a:t>교수</a:t>
            </a:r>
            <a:endParaRPr 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54758" y="5564290"/>
            <a:ext cx="2400455" cy="914263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4800" kern="0" spc="-200" dirty="0">
                <a:solidFill>
                  <a:srgbClr val="808284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Noto Sans CJK KR Bold" pitchFamily="34" charset="0"/>
              </a:rPr>
              <a:t>학생</a:t>
            </a:r>
            <a:endParaRPr 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4118" y="400032"/>
            <a:ext cx="629627" cy="645287"/>
            <a:chOff x="1034118" y="400032"/>
            <a:chExt cx="629627" cy="6452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4118" y="400032"/>
              <a:ext cx="629627" cy="6452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33818" y="245341"/>
            <a:ext cx="2722328" cy="15892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kern="0" spc="-300" dirty="0">
                <a:solidFill>
                  <a:srgbClr val="F7F0ED"/>
                </a:solidFill>
                <a:latin typeface="스웨거 TTF" pitchFamily="34" charset="0"/>
                <a:cs typeface="스웨거 TTF" pitchFamily="34" charset="0"/>
              </a:rPr>
              <a:t>02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277505" y="388127"/>
            <a:ext cx="3846885" cy="11805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200" dirty="0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교수</a:t>
            </a:r>
            <a:endParaRPr lang="en-US" dirty="0"/>
          </a:p>
        </p:txBody>
      </p:sp>
      <p:pic>
        <p:nvPicPr>
          <p:cNvPr id="7" name="Object 1">
            <a:extLst>
              <a:ext uri="{FF2B5EF4-FFF2-40B4-BE49-F238E27FC236}">
                <a16:creationId xmlns:a16="http://schemas.microsoft.com/office/drawing/2014/main" id="{032A31B1-CE59-4560-BB59-FF7E4234725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14791" y="-132807"/>
            <a:ext cx="2019791" cy="234558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E08E87D-2364-484C-8064-795D89ADA15A}"/>
              </a:ext>
            </a:extLst>
          </p:cNvPr>
          <p:cNvSpPr/>
          <p:nvPr/>
        </p:nvSpPr>
        <p:spPr>
          <a:xfrm>
            <a:off x="772066" y="1537109"/>
            <a:ext cx="12278475" cy="80225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E21C89-D68B-4A3E-8843-22F5279C1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5441" y="1569340"/>
            <a:ext cx="1435100" cy="3048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FAAC4FB-E9F2-43AB-832C-65B7CA9A63AF}"/>
              </a:ext>
            </a:extLst>
          </p:cNvPr>
          <p:cNvSpPr/>
          <p:nvPr/>
        </p:nvSpPr>
        <p:spPr>
          <a:xfrm>
            <a:off x="11531099" y="1884606"/>
            <a:ext cx="1519442" cy="392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360F4F-D662-4BD9-BB79-40B60D20F1BB}"/>
              </a:ext>
            </a:extLst>
          </p:cNvPr>
          <p:cNvSpPr/>
          <p:nvPr/>
        </p:nvSpPr>
        <p:spPr>
          <a:xfrm>
            <a:off x="775855" y="2276844"/>
            <a:ext cx="1586345" cy="7282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9B9337-98D0-42D0-81D1-B64942F6259A}"/>
              </a:ext>
            </a:extLst>
          </p:cNvPr>
          <p:cNvSpPr/>
          <p:nvPr/>
        </p:nvSpPr>
        <p:spPr>
          <a:xfrm>
            <a:off x="775855" y="1884606"/>
            <a:ext cx="10730346" cy="392238"/>
          </a:xfrm>
          <a:prstGeom prst="rect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이순신 교수님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	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F4DC81-AF43-4E4D-8277-ED55554041FA}"/>
              </a:ext>
            </a:extLst>
          </p:cNvPr>
          <p:cNvSpPr txBox="1"/>
          <p:nvPr/>
        </p:nvSpPr>
        <p:spPr>
          <a:xfrm>
            <a:off x="775855" y="262890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강의개설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5D9E14-A3FC-4B29-B77E-F5F768B9D859}"/>
              </a:ext>
            </a:extLst>
          </p:cNvPr>
          <p:cNvSpPr txBox="1"/>
          <p:nvPr/>
        </p:nvSpPr>
        <p:spPr>
          <a:xfrm>
            <a:off x="775851" y="3534267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강의수정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498CB3-4424-40D1-8A86-FEF6CDF94565}"/>
              </a:ext>
            </a:extLst>
          </p:cNvPr>
          <p:cNvSpPr txBox="1"/>
          <p:nvPr/>
        </p:nvSpPr>
        <p:spPr>
          <a:xfrm>
            <a:off x="775851" y="4519698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강의목록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935174-A071-44E6-94D3-0BCA83CBA74B}"/>
              </a:ext>
            </a:extLst>
          </p:cNvPr>
          <p:cNvSpPr txBox="1"/>
          <p:nvPr/>
        </p:nvSpPr>
        <p:spPr>
          <a:xfrm>
            <a:off x="775850" y="5505129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개인정보수정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21F235-F85E-49D5-8F3C-A97C5B9B5AA1}"/>
              </a:ext>
            </a:extLst>
          </p:cNvPr>
          <p:cNvSpPr/>
          <p:nvPr/>
        </p:nvSpPr>
        <p:spPr>
          <a:xfrm>
            <a:off x="775850" y="2628900"/>
            <a:ext cx="1586345" cy="653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E1A6A4-CAC1-4C74-B3A6-9936435D572E}"/>
              </a:ext>
            </a:extLst>
          </p:cNvPr>
          <p:cNvSpPr/>
          <p:nvPr/>
        </p:nvSpPr>
        <p:spPr>
          <a:xfrm>
            <a:off x="2362196" y="2300045"/>
            <a:ext cx="10688346" cy="560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C06FA9-6A12-4CF7-A9F5-8B23AB6DE779}"/>
              </a:ext>
            </a:extLst>
          </p:cNvPr>
          <p:cNvSpPr/>
          <p:nvPr/>
        </p:nvSpPr>
        <p:spPr>
          <a:xfrm>
            <a:off x="2362195" y="2860477"/>
            <a:ext cx="10688346" cy="3883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0EA1C-D4B2-4F86-963E-6BF62580E6D7}"/>
              </a:ext>
            </a:extLst>
          </p:cNvPr>
          <p:cNvSpPr txBox="1"/>
          <p:nvPr/>
        </p:nvSpPr>
        <p:spPr>
          <a:xfrm>
            <a:off x="2468388" y="2882360"/>
            <a:ext cx="137539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1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강의코드</a:t>
            </a:r>
            <a:endParaRPr lang="en-US" altLang="ko-KR" sz="31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1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이수구분</a:t>
            </a:r>
            <a:endParaRPr lang="en-US" altLang="ko-KR" sz="31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1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강의명</a:t>
            </a:r>
            <a:endParaRPr lang="en-US" altLang="ko-KR" sz="31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1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담당교수</a:t>
            </a:r>
            <a:endParaRPr lang="en-US" altLang="ko-KR" sz="31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1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학점</a:t>
            </a:r>
            <a:endParaRPr lang="en-US" altLang="ko-KR" sz="31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1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강의시간</a:t>
            </a:r>
            <a:endParaRPr lang="en-US" altLang="ko-KR" sz="31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1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강의실</a:t>
            </a:r>
            <a:endParaRPr lang="en-US" altLang="ko-KR" sz="31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1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수강인원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B06932-AE76-4C40-B102-503F8E0E08B0}"/>
              </a:ext>
            </a:extLst>
          </p:cNvPr>
          <p:cNvSpPr/>
          <p:nvPr/>
        </p:nvSpPr>
        <p:spPr>
          <a:xfrm>
            <a:off x="4114800" y="3390900"/>
            <a:ext cx="3048000" cy="382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DAEBC3-A1E9-4B2E-8530-C30E3C83C0B9}"/>
              </a:ext>
            </a:extLst>
          </p:cNvPr>
          <p:cNvSpPr/>
          <p:nvPr/>
        </p:nvSpPr>
        <p:spPr>
          <a:xfrm>
            <a:off x="4114800" y="3848100"/>
            <a:ext cx="3048000" cy="382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12984B0-9D9D-4804-9698-3624A7047818}"/>
              </a:ext>
            </a:extLst>
          </p:cNvPr>
          <p:cNvSpPr/>
          <p:nvPr/>
        </p:nvSpPr>
        <p:spPr>
          <a:xfrm>
            <a:off x="4114800" y="4305300"/>
            <a:ext cx="3048000" cy="382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197733-DEC7-42A6-BA1A-30E3948CB89B}"/>
              </a:ext>
            </a:extLst>
          </p:cNvPr>
          <p:cNvSpPr/>
          <p:nvPr/>
        </p:nvSpPr>
        <p:spPr>
          <a:xfrm>
            <a:off x="4114800" y="4761353"/>
            <a:ext cx="3048000" cy="382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CAFBA8-2FB1-4BDA-8F14-15E999604BAB}"/>
              </a:ext>
            </a:extLst>
          </p:cNvPr>
          <p:cNvSpPr/>
          <p:nvPr/>
        </p:nvSpPr>
        <p:spPr>
          <a:xfrm>
            <a:off x="4114800" y="5219700"/>
            <a:ext cx="3048000" cy="382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E51344-E6B8-4927-8BCA-B9D99C5FB99E}"/>
              </a:ext>
            </a:extLst>
          </p:cNvPr>
          <p:cNvSpPr/>
          <p:nvPr/>
        </p:nvSpPr>
        <p:spPr>
          <a:xfrm>
            <a:off x="4114800" y="5751953"/>
            <a:ext cx="3048000" cy="382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8808276-E1F5-41A7-8BBE-7690E7E6BD93}"/>
              </a:ext>
            </a:extLst>
          </p:cNvPr>
          <p:cNvSpPr/>
          <p:nvPr/>
        </p:nvSpPr>
        <p:spPr>
          <a:xfrm>
            <a:off x="4114800" y="6210300"/>
            <a:ext cx="3048000" cy="382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빗면 19">
            <a:extLst>
              <a:ext uri="{FF2B5EF4-FFF2-40B4-BE49-F238E27FC236}">
                <a16:creationId xmlns:a16="http://schemas.microsoft.com/office/drawing/2014/main" id="{DC7D41D8-037C-4746-B250-379843C7383E}"/>
              </a:ext>
            </a:extLst>
          </p:cNvPr>
          <p:cNvSpPr/>
          <p:nvPr/>
        </p:nvSpPr>
        <p:spPr>
          <a:xfrm>
            <a:off x="10680065" y="6930690"/>
            <a:ext cx="2209800" cy="609600"/>
          </a:xfrm>
          <a:prstGeom prst="bevel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spc="3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개설완료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620D3C-D59B-4EA5-98AA-F76464037AE0}"/>
              </a:ext>
            </a:extLst>
          </p:cNvPr>
          <p:cNvSpPr/>
          <p:nvPr/>
        </p:nvSpPr>
        <p:spPr>
          <a:xfrm>
            <a:off x="2362195" y="6743700"/>
            <a:ext cx="10688346" cy="2815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5E1F18A-57EF-4116-B1AA-C5176ED80D1D}"/>
              </a:ext>
            </a:extLst>
          </p:cNvPr>
          <p:cNvSpPr/>
          <p:nvPr/>
        </p:nvSpPr>
        <p:spPr>
          <a:xfrm>
            <a:off x="2358406" y="7628549"/>
            <a:ext cx="10695924" cy="193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A08649-BFA2-4626-BD7A-82D299249992}"/>
              </a:ext>
            </a:extLst>
          </p:cNvPr>
          <p:cNvSpPr txBox="1"/>
          <p:nvPr/>
        </p:nvSpPr>
        <p:spPr>
          <a:xfrm>
            <a:off x="2438400" y="23241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강의개설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286C537-65FA-4057-9BA0-2CA9B2627128}"/>
              </a:ext>
            </a:extLst>
          </p:cNvPr>
          <p:cNvCxnSpPr/>
          <p:nvPr/>
        </p:nvCxnSpPr>
        <p:spPr>
          <a:xfrm>
            <a:off x="7315200" y="315212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F4E463E-99BB-4F3E-8618-3BBA60FC11B7}"/>
              </a:ext>
            </a:extLst>
          </p:cNvPr>
          <p:cNvCxnSpPr/>
          <p:nvPr/>
        </p:nvCxnSpPr>
        <p:spPr>
          <a:xfrm>
            <a:off x="7315200" y="35433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C1C55C7-0E4C-4082-B6E5-882BABCDD571}"/>
              </a:ext>
            </a:extLst>
          </p:cNvPr>
          <p:cNvSpPr txBox="1"/>
          <p:nvPr/>
        </p:nvSpPr>
        <p:spPr>
          <a:xfrm>
            <a:off x="7858770" y="3349601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전필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 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or 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전선 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or 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교양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97FD667-3D9F-42CF-8955-912E2DBB78E0}"/>
              </a:ext>
            </a:extLst>
          </p:cNvPr>
          <p:cNvCxnSpPr/>
          <p:nvPr/>
        </p:nvCxnSpPr>
        <p:spPr>
          <a:xfrm>
            <a:off x="7315200" y="44577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8BCBEA6-D5EB-4B0D-B776-F4C950C9AAF3}"/>
              </a:ext>
            </a:extLst>
          </p:cNvPr>
          <p:cNvSpPr txBox="1"/>
          <p:nvPr/>
        </p:nvSpPr>
        <p:spPr>
          <a:xfrm>
            <a:off x="7858770" y="4291548"/>
            <a:ext cx="444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교수가가 입력하지않아도 로그인한 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id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의 이름이 자동으로 들어간다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BA12509-5C11-4337-A275-1237A343964E}"/>
              </a:ext>
            </a:extLst>
          </p:cNvPr>
          <p:cNvCxnSpPr/>
          <p:nvPr/>
        </p:nvCxnSpPr>
        <p:spPr>
          <a:xfrm>
            <a:off x="7315200" y="53721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39A63B8-0615-4516-ADDE-D4B147D8C3CF}"/>
              </a:ext>
            </a:extLst>
          </p:cNvPr>
          <p:cNvSpPr txBox="1"/>
          <p:nvPr/>
        </p:nvSpPr>
        <p:spPr>
          <a:xfrm>
            <a:off x="7858770" y="5195707"/>
            <a:ext cx="335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관리자만 수정 가능한 부분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9FFEF6-C066-4471-94E4-9CA2FCCDD14D}"/>
              </a:ext>
            </a:extLst>
          </p:cNvPr>
          <p:cNvSpPr txBox="1"/>
          <p:nvPr/>
        </p:nvSpPr>
        <p:spPr>
          <a:xfrm>
            <a:off x="7805690" y="2921989"/>
            <a:ext cx="469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교수가가 입력하지않아도 자동으로 시퀀스번호가 강의코드로 들어간다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F016281-6132-4075-9524-FEEAFC1032C4}"/>
              </a:ext>
            </a:extLst>
          </p:cNvPr>
          <p:cNvSpPr/>
          <p:nvPr/>
        </p:nvSpPr>
        <p:spPr>
          <a:xfrm>
            <a:off x="4114800" y="2933700"/>
            <a:ext cx="3048000" cy="382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818" y="245341"/>
            <a:ext cx="2722328" cy="15892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kern="0" spc="-300" dirty="0">
                <a:solidFill>
                  <a:srgbClr val="F7F0ED"/>
                </a:solidFill>
                <a:latin typeface="스웨거 TTF" pitchFamily="34" charset="0"/>
                <a:cs typeface="스웨거 TTF" pitchFamily="34" charset="0"/>
              </a:rPr>
              <a:t>02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34118" y="400032"/>
            <a:ext cx="629627" cy="645287"/>
            <a:chOff x="1034118" y="400032"/>
            <a:chExt cx="629627" cy="6452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4118" y="400032"/>
              <a:ext cx="629627" cy="64528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77505" y="388127"/>
            <a:ext cx="3846885" cy="1500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200" dirty="0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교수</a:t>
            </a:r>
            <a:endParaRPr lang="en-US" dirty="0"/>
          </a:p>
        </p:txBody>
      </p:sp>
      <p:pic>
        <p:nvPicPr>
          <p:cNvPr id="7" name="Object 1">
            <a:extLst>
              <a:ext uri="{FF2B5EF4-FFF2-40B4-BE49-F238E27FC236}">
                <a16:creationId xmlns:a16="http://schemas.microsoft.com/office/drawing/2014/main" id="{57649E68-6157-4502-8FED-0A8D85F3F48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14791" y="-132807"/>
            <a:ext cx="2019791" cy="234558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DFADB81-5400-43B4-B5BE-E9D68AA57270}"/>
              </a:ext>
            </a:extLst>
          </p:cNvPr>
          <p:cNvSpPr/>
          <p:nvPr/>
        </p:nvSpPr>
        <p:spPr>
          <a:xfrm>
            <a:off x="775855" y="1537109"/>
            <a:ext cx="12278475" cy="80225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35C728A-B494-4E36-954D-12A79C0582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5441" y="1569340"/>
            <a:ext cx="1435100" cy="3048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268DB59-3317-4CDD-B077-B6E36B201AB2}"/>
              </a:ext>
            </a:extLst>
          </p:cNvPr>
          <p:cNvSpPr/>
          <p:nvPr/>
        </p:nvSpPr>
        <p:spPr>
          <a:xfrm>
            <a:off x="11531099" y="1884606"/>
            <a:ext cx="1519442" cy="392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07295E-A055-479C-A530-BEF08E20F3DE}"/>
              </a:ext>
            </a:extLst>
          </p:cNvPr>
          <p:cNvSpPr/>
          <p:nvPr/>
        </p:nvSpPr>
        <p:spPr>
          <a:xfrm>
            <a:off x="775855" y="2276844"/>
            <a:ext cx="1586345" cy="7282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3E6DB9-2B41-421E-A8DE-97085797E0F5}"/>
              </a:ext>
            </a:extLst>
          </p:cNvPr>
          <p:cNvSpPr/>
          <p:nvPr/>
        </p:nvSpPr>
        <p:spPr>
          <a:xfrm>
            <a:off x="775855" y="1884606"/>
            <a:ext cx="10730346" cy="392238"/>
          </a:xfrm>
          <a:prstGeom prst="rect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이순신 교수님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	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9FF087-E50F-4240-833A-B4F19F54C8FC}"/>
              </a:ext>
            </a:extLst>
          </p:cNvPr>
          <p:cNvSpPr txBox="1"/>
          <p:nvPr/>
        </p:nvSpPr>
        <p:spPr>
          <a:xfrm>
            <a:off x="775855" y="262890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강의개설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5B5BF-F0C1-4F67-9294-870D38DE8E9A}"/>
              </a:ext>
            </a:extLst>
          </p:cNvPr>
          <p:cNvSpPr txBox="1"/>
          <p:nvPr/>
        </p:nvSpPr>
        <p:spPr>
          <a:xfrm>
            <a:off x="775851" y="3534267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강의수정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2EC070-706F-493C-825E-ACF62CDC2EAD}"/>
              </a:ext>
            </a:extLst>
          </p:cNvPr>
          <p:cNvSpPr txBox="1"/>
          <p:nvPr/>
        </p:nvSpPr>
        <p:spPr>
          <a:xfrm>
            <a:off x="775851" y="4519698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강의목록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1A166F-952F-4B8F-8041-DDF0CB7E358C}"/>
              </a:ext>
            </a:extLst>
          </p:cNvPr>
          <p:cNvSpPr txBox="1"/>
          <p:nvPr/>
        </p:nvSpPr>
        <p:spPr>
          <a:xfrm>
            <a:off x="775850" y="5505129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개인정보수정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7DAE01-2631-4A96-B840-21159E4243FC}"/>
              </a:ext>
            </a:extLst>
          </p:cNvPr>
          <p:cNvSpPr/>
          <p:nvPr/>
        </p:nvSpPr>
        <p:spPr>
          <a:xfrm>
            <a:off x="775848" y="3534267"/>
            <a:ext cx="1586348" cy="653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F932097-38B0-432B-AE2D-FA102345D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618312"/>
              </p:ext>
            </p:extLst>
          </p:nvPr>
        </p:nvGraphicFramePr>
        <p:xfrm>
          <a:off x="2358407" y="2923568"/>
          <a:ext cx="10692133" cy="34585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1993">
                  <a:extLst>
                    <a:ext uri="{9D8B030D-6E8A-4147-A177-3AD203B41FA5}">
                      <a16:colId xmlns:a16="http://schemas.microsoft.com/office/drawing/2014/main" val="49985769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34566305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75176438"/>
                    </a:ext>
                  </a:extLst>
                </a:gridCol>
                <a:gridCol w="1467556">
                  <a:extLst>
                    <a:ext uri="{9D8B030D-6E8A-4147-A177-3AD203B41FA5}">
                      <a16:colId xmlns:a16="http://schemas.microsoft.com/office/drawing/2014/main" val="1194826836"/>
                    </a:ext>
                  </a:extLst>
                </a:gridCol>
                <a:gridCol w="1193792">
                  <a:extLst>
                    <a:ext uri="{9D8B030D-6E8A-4147-A177-3AD203B41FA5}">
                      <a16:colId xmlns:a16="http://schemas.microsoft.com/office/drawing/2014/main" val="2520100145"/>
                    </a:ext>
                  </a:extLst>
                </a:gridCol>
                <a:gridCol w="767652">
                  <a:extLst>
                    <a:ext uri="{9D8B030D-6E8A-4147-A177-3AD203B41FA5}">
                      <a16:colId xmlns:a16="http://schemas.microsoft.com/office/drawing/2014/main" val="348433324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08093219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0026961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32938390"/>
                    </a:ext>
                  </a:extLst>
                </a:gridCol>
                <a:gridCol w="1315740">
                  <a:extLst>
                    <a:ext uri="{9D8B030D-6E8A-4147-A177-3AD203B41FA5}">
                      <a16:colId xmlns:a16="http://schemas.microsoft.com/office/drawing/2014/main" val="3423095582"/>
                    </a:ext>
                  </a:extLst>
                </a:gridCol>
              </a:tblGrid>
              <a:tr h="896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강의코드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이수구분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100" baseline="0" dirty="0" err="1">
                          <a:ea typeface="스웨거 TTF" panose="020B0600000101010101" pitchFamily="50" charset="-127"/>
                        </a:rPr>
                        <a:t>강의명</a:t>
                      </a:r>
                      <a:endParaRPr lang="ko-KR" altLang="en-US" spc="100" baseline="0" dirty="0"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담당교수</a:t>
                      </a:r>
                      <a:endParaRPr lang="en-US" altLang="ko-KR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학점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강의시간</a:t>
                      </a:r>
                      <a:r>
                        <a:rPr lang="en-US" altLang="ko-KR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강의실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수강인원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신청인원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324926"/>
                  </a:ext>
                </a:extLst>
              </a:tr>
              <a:tr h="5123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013708"/>
                  </a:ext>
                </a:extLst>
              </a:tr>
              <a:tr h="5123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907015"/>
                  </a:ext>
                </a:extLst>
              </a:tr>
              <a:tr h="5123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66431"/>
                  </a:ext>
                </a:extLst>
              </a:tr>
              <a:tr h="5123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73051"/>
                  </a:ext>
                </a:extLst>
              </a:tr>
              <a:tr h="5123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926396"/>
                  </a:ext>
                </a:extLst>
              </a:tr>
            </a:tbl>
          </a:graphicData>
        </a:graphic>
      </p:graphicFrame>
      <p:sp>
        <p:nvSpPr>
          <p:cNvPr id="19" name="사각형: 빗면 18">
            <a:extLst>
              <a:ext uri="{FF2B5EF4-FFF2-40B4-BE49-F238E27FC236}">
                <a16:creationId xmlns:a16="http://schemas.microsoft.com/office/drawing/2014/main" id="{4F22241A-D2E6-4C80-B0D8-BEDD43D21746}"/>
              </a:ext>
            </a:extLst>
          </p:cNvPr>
          <p:cNvSpPr/>
          <p:nvPr/>
        </p:nvSpPr>
        <p:spPr>
          <a:xfrm>
            <a:off x="12039600" y="3876506"/>
            <a:ext cx="693440" cy="361962"/>
          </a:xfrm>
          <a:prstGeom prst="bevel">
            <a:avLst/>
          </a:prstGeom>
          <a:solidFill>
            <a:srgbClr val="0E7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수정</a:t>
            </a:r>
          </a:p>
        </p:txBody>
      </p:sp>
      <p:sp>
        <p:nvSpPr>
          <p:cNvPr id="22" name="사각형: 빗면 21">
            <a:extLst>
              <a:ext uri="{FF2B5EF4-FFF2-40B4-BE49-F238E27FC236}">
                <a16:creationId xmlns:a16="http://schemas.microsoft.com/office/drawing/2014/main" id="{1D371D40-8E97-4242-9A56-2AA8B61ACAF0}"/>
              </a:ext>
            </a:extLst>
          </p:cNvPr>
          <p:cNvSpPr/>
          <p:nvPr/>
        </p:nvSpPr>
        <p:spPr>
          <a:xfrm>
            <a:off x="10668000" y="6515100"/>
            <a:ext cx="2209800" cy="609600"/>
          </a:xfrm>
          <a:prstGeom prst="bevel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spc="3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수정완료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A68A8D-9696-4154-AA9C-971CAB5AD52B}"/>
              </a:ext>
            </a:extLst>
          </p:cNvPr>
          <p:cNvSpPr txBox="1"/>
          <p:nvPr/>
        </p:nvSpPr>
        <p:spPr>
          <a:xfrm>
            <a:off x="2438400" y="23241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강의정보 수정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ED2BF0-E6C8-4C3D-8724-392FC99E005F}"/>
              </a:ext>
            </a:extLst>
          </p:cNvPr>
          <p:cNvSpPr txBox="1"/>
          <p:nvPr/>
        </p:nvSpPr>
        <p:spPr>
          <a:xfrm>
            <a:off x="2438400" y="7378125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강의정보 삭제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0876FE-CC49-4735-AB51-6475DCF8D540}"/>
              </a:ext>
            </a:extLst>
          </p:cNvPr>
          <p:cNvSpPr/>
          <p:nvPr/>
        </p:nvSpPr>
        <p:spPr>
          <a:xfrm>
            <a:off x="4022946" y="8402394"/>
            <a:ext cx="4282854" cy="55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BA24559-C4A3-4675-A48F-74EB8202910E}"/>
              </a:ext>
            </a:extLst>
          </p:cNvPr>
          <p:cNvSpPr/>
          <p:nvPr/>
        </p:nvSpPr>
        <p:spPr>
          <a:xfrm>
            <a:off x="2358407" y="7335073"/>
            <a:ext cx="10692133" cy="2224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BA2055-7255-4511-988E-1D4BEE1D2E4D}"/>
              </a:ext>
            </a:extLst>
          </p:cNvPr>
          <p:cNvSpPr txBox="1"/>
          <p:nvPr/>
        </p:nvSpPr>
        <p:spPr>
          <a:xfrm>
            <a:off x="2760848" y="8402394"/>
            <a:ext cx="1430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강의코드</a:t>
            </a:r>
          </a:p>
        </p:txBody>
      </p:sp>
      <p:sp>
        <p:nvSpPr>
          <p:cNvPr id="28" name="사각형: 빗면 27">
            <a:extLst>
              <a:ext uri="{FF2B5EF4-FFF2-40B4-BE49-F238E27FC236}">
                <a16:creationId xmlns:a16="http://schemas.microsoft.com/office/drawing/2014/main" id="{756C5E22-5F6E-4539-AE2A-71B7C1AEB395}"/>
              </a:ext>
            </a:extLst>
          </p:cNvPr>
          <p:cNvSpPr/>
          <p:nvPr/>
        </p:nvSpPr>
        <p:spPr>
          <a:xfrm>
            <a:off x="8610600" y="8343900"/>
            <a:ext cx="1277752" cy="609600"/>
          </a:xfrm>
          <a:prstGeom prst="bevel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spc="300">
                <a:latin typeface="스웨거 TTF" panose="020B0600000101010101" pitchFamily="50" charset="-127"/>
                <a:ea typeface="스웨거 TTF" panose="020B0600000101010101" pitchFamily="50" charset="-127"/>
              </a:rPr>
              <a:t>삭제</a:t>
            </a:r>
            <a:endParaRPr lang="ko-KR" altLang="en-US" sz="3600" spc="3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348F3D7-D118-4496-9FE1-681822129CC2}"/>
              </a:ext>
            </a:extLst>
          </p:cNvPr>
          <p:cNvCxnSpPr/>
          <p:nvPr/>
        </p:nvCxnSpPr>
        <p:spPr>
          <a:xfrm flipV="1">
            <a:off x="10231140" y="6028349"/>
            <a:ext cx="3124200" cy="246795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89608DB-0B6D-45F8-9B64-10BE7EEA263A}"/>
              </a:ext>
            </a:extLst>
          </p:cNvPr>
          <p:cNvSpPr/>
          <p:nvPr/>
        </p:nvSpPr>
        <p:spPr>
          <a:xfrm>
            <a:off x="13532391" y="4487363"/>
            <a:ext cx="4310633" cy="3251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37B0AD-862C-4A85-9C05-4B8810570299}"/>
              </a:ext>
            </a:extLst>
          </p:cNvPr>
          <p:cNvSpPr/>
          <p:nvPr/>
        </p:nvSpPr>
        <p:spPr>
          <a:xfrm>
            <a:off x="13545676" y="4966830"/>
            <a:ext cx="4267200" cy="273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A18871B1-DAA0-42F8-B22F-2FBC6F2D1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60359" y="4509159"/>
            <a:ext cx="1435100" cy="3048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95F541-E50F-4156-8B34-F572ED44040B}"/>
              </a:ext>
            </a:extLst>
          </p:cNvPr>
          <p:cNvSpPr txBox="1"/>
          <p:nvPr/>
        </p:nvSpPr>
        <p:spPr>
          <a:xfrm>
            <a:off x="13835818" y="5444031"/>
            <a:ext cx="3885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정말 삭제 하시겠습니까</a:t>
            </a:r>
            <a:r>
              <a:rPr lang="en-US" altLang="ko-KR" sz="4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  <a:endParaRPr lang="ko-KR" altLang="en-US" sz="4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8CD6B0A-F8F7-4EBC-AF77-1A4326457B79}"/>
              </a:ext>
            </a:extLst>
          </p:cNvPr>
          <p:cNvSpPr/>
          <p:nvPr/>
        </p:nvSpPr>
        <p:spPr>
          <a:xfrm>
            <a:off x="13977633" y="6805124"/>
            <a:ext cx="1460124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319EFA-9268-4BE1-B2B9-E9FCF7ACCAEA}"/>
              </a:ext>
            </a:extLst>
          </p:cNvPr>
          <p:cNvSpPr/>
          <p:nvPr/>
        </p:nvSpPr>
        <p:spPr>
          <a:xfrm>
            <a:off x="15930454" y="6800659"/>
            <a:ext cx="1460124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340442-8F94-49DB-9878-7E4B735653CE}"/>
              </a:ext>
            </a:extLst>
          </p:cNvPr>
          <p:cNvSpPr txBox="1"/>
          <p:nvPr/>
        </p:nvSpPr>
        <p:spPr>
          <a:xfrm>
            <a:off x="14160876" y="6800659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예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9D7780-8A84-441B-8F02-0A401D53F582}"/>
              </a:ext>
            </a:extLst>
          </p:cNvPr>
          <p:cNvSpPr txBox="1"/>
          <p:nvPr/>
        </p:nvSpPr>
        <p:spPr>
          <a:xfrm>
            <a:off x="16053285" y="6821309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아니요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1D5FF8-8C9B-4E5B-B57D-D5EC0C03A7B1}"/>
              </a:ext>
            </a:extLst>
          </p:cNvPr>
          <p:cNvSpPr/>
          <p:nvPr/>
        </p:nvSpPr>
        <p:spPr>
          <a:xfrm>
            <a:off x="2358407" y="2276844"/>
            <a:ext cx="10684117" cy="5058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D90B89-DD16-423D-BC3E-38508BB30365}"/>
              </a:ext>
            </a:extLst>
          </p:cNvPr>
          <p:cNvSpPr/>
          <p:nvPr/>
        </p:nvSpPr>
        <p:spPr>
          <a:xfrm>
            <a:off x="2380119" y="7335073"/>
            <a:ext cx="10645021" cy="64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87A1FB7-A0CB-4AB7-91E5-FD9AAAF6A67E}"/>
              </a:ext>
            </a:extLst>
          </p:cNvPr>
          <p:cNvCxnSpPr/>
          <p:nvPr/>
        </p:nvCxnSpPr>
        <p:spPr>
          <a:xfrm>
            <a:off x="12733040" y="2476500"/>
            <a:ext cx="7543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B537C0A-EBFF-4A36-B0BB-4BC94E2CD857}"/>
              </a:ext>
            </a:extLst>
          </p:cNvPr>
          <p:cNvSpPr txBox="1"/>
          <p:nvPr/>
        </p:nvSpPr>
        <p:spPr>
          <a:xfrm>
            <a:off x="13545676" y="1446356"/>
            <a:ext cx="43307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교수가 개설한 강의목록들이 뜨고 수정가능한 부분이 아닌 </a:t>
            </a:r>
            <a:r>
              <a:rPr lang="ko-KR" altLang="en-US" sz="28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다른곳은</a:t>
            </a:r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8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수정후</a:t>
            </a:r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수정완료 버튼을 눌러도 원래의 값이고 수정가능한 부분은 수정이 된 상태로 목록에 뜬다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6A01229-7317-4A1E-A61B-55AF3CEEC601}"/>
              </a:ext>
            </a:extLst>
          </p:cNvPr>
          <p:cNvSpPr/>
          <p:nvPr/>
        </p:nvSpPr>
        <p:spPr>
          <a:xfrm>
            <a:off x="13514974" y="1446356"/>
            <a:ext cx="4163426" cy="2255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DD0027-8AB1-433C-A981-6654ABA67A77}"/>
              </a:ext>
            </a:extLst>
          </p:cNvPr>
          <p:cNvSpPr txBox="1"/>
          <p:nvPr/>
        </p:nvSpPr>
        <p:spPr>
          <a:xfrm>
            <a:off x="13608982" y="8444925"/>
            <a:ext cx="4450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삭제하고싶은</a:t>
            </a:r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강의코드를 검색창에 </a:t>
            </a:r>
            <a:r>
              <a:rPr lang="ko-KR" altLang="en-US" sz="28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입력후</a:t>
            </a:r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삭제버튼을 누르면 메시지창이 뜨고 예를 누르면 삭제가 완료된다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1B90BE6-6AAF-499F-9DD3-941DDCE5347A}"/>
              </a:ext>
            </a:extLst>
          </p:cNvPr>
          <p:cNvSpPr/>
          <p:nvPr/>
        </p:nvSpPr>
        <p:spPr>
          <a:xfrm>
            <a:off x="13608982" y="8233147"/>
            <a:ext cx="4298018" cy="1730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7448254-D571-4ADD-B372-4A91306C2B26}"/>
              </a:ext>
            </a:extLst>
          </p:cNvPr>
          <p:cNvCxnSpPr/>
          <p:nvPr/>
        </p:nvCxnSpPr>
        <p:spPr>
          <a:xfrm>
            <a:off x="12420600" y="9258300"/>
            <a:ext cx="990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91139" y="6824352"/>
            <a:ext cx="4735231" cy="29800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kern="0" spc="-200" dirty="0">
                <a:solidFill>
                  <a:srgbClr val="F7F0ED"/>
                </a:solidFill>
                <a:latin typeface="Noto Sans CJK KR DemiLight" pitchFamily="34" charset="0"/>
                <a:cs typeface="Noto Sans CJK KR DemiLight" pitchFamily="34" charset="0"/>
              </a:rPr>
              <a:t>사람들이 식물을 연구하면서 </a:t>
            </a:r>
          </a:p>
          <a:p>
            <a:pPr algn="ctr"/>
            <a:r>
              <a:rPr lang="en-US" sz="1800" kern="0" spc="-200" dirty="0">
                <a:solidFill>
                  <a:srgbClr val="F7F0ED"/>
                </a:solidFill>
                <a:latin typeface="Noto Sans CJK KR DemiLight" pitchFamily="34" charset="0"/>
                <a:cs typeface="Noto Sans CJK KR DemiLight" pitchFamily="34" charset="0"/>
              </a:rPr>
              <a:t>경제식물학이나 민족식물학이라는 용어가 </a:t>
            </a:r>
          </a:p>
          <a:p>
            <a:pPr algn="ctr"/>
            <a:r>
              <a:rPr lang="en-US" sz="1800" kern="0" spc="-200" dirty="0">
                <a:solidFill>
                  <a:srgbClr val="F7F0ED"/>
                </a:solidFill>
                <a:latin typeface="Noto Sans CJK KR DemiLight" pitchFamily="34" charset="0"/>
                <a:cs typeface="Noto Sans CJK KR DemiLight" pitchFamily="34" charset="0"/>
              </a:rPr>
              <a:t>생겨나기 시작하였다. 어떠한 사람들은 </a:t>
            </a:r>
          </a:p>
          <a:p>
            <a:pPr algn="ctr"/>
            <a:r>
              <a:rPr lang="en-US" sz="1800" kern="0" spc="-200" dirty="0">
                <a:solidFill>
                  <a:srgbClr val="F7F0ED"/>
                </a:solidFill>
                <a:latin typeface="Noto Sans CJK KR DemiLight" pitchFamily="34" charset="0"/>
                <a:cs typeface="Noto Sans CJK KR DemiLight" pitchFamily="34" charset="0"/>
              </a:rPr>
              <a:t>경제식물학이 현대의 </a:t>
            </a:r>
          </a:p>
          <a:p>
            <a:pPr algn="ctr"/>
            <a:r>
              <a:rPr lang="en-US" sz="1800" kern="0" spc="-200" dirty="0">
                <a:solidFill>
                  <a:srgbClr val="F7F0ED"/>
                </a:solidFill>
                <a:latin typeface="Noto Sans CJK KR DemiLight" pitchFamily="34" charset="0"/>
                <a:cs typeface="Noto Sans CJK KR DemiLight" pitchFamily="34" charset="0"/>
              </a:rPr>
              <a:t>경작 식물에 초점을 둔다고 여긴다. 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4059749" y="3766735"/>
            <a:ext cx="2280503" cy="2280492"/>
            <a:chOff x="14059749" y="3766735"/>
            <a:chExt cx="2280503" cy="228049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59749" y="3766735"/>
              <a:ext cx="2280503" cy="22804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4118" y="400032"/>
            <a:ext cx="629627" cy="645287"/>
            <a:chOff x="1034118" y="400032"/>
            <a:chExt cx="629627" cy="64528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4118" y="400032"/>
              <a:ext cx="629627" cy="64528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33818" y="245341"/>
            <a:ext cx="2722328" cy="15892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kern="0" spc="-300" dirty="0">
                <a:solidFill>
                  <a:srgbClr val="F7F0ED"/>
                </a:solidFill>
                <a:latin typeface="스웨거 TTF" pitchFamily="34" charset="0"/>
                <a:cs typeface="스웨거 TTF" pitchFamily="34" charset="0"/>
              </a:rPr>
              <a:t>02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277505" y="388127"/>
            <a:ext cx="3846885" cy="1500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200" dirty="0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교수</a:t>
            </a:r>
            <a:endParaRPr lang="en-US" dirty="0"/>
          </a:p>
        </p:txBody>
      </p:sp>
      <p:pic>
        <p:nvPicPr>
          <p:cNvPr id="11" name="Object 1">
            <a:extLst>
              <a:ext uri="{FF2B5EF4-FFF2-40B4-BE49-F238E27FC236}">
                <a16:creationId xmlns:a16="http://schemas.microsoft.com/office/drawing/2014/main" id="{13C55AFA-F7B1-4FCE-907B-04AB2D19E92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14791" y="-132807"/>
            <a:ext cx="2019791" cy="234558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5A313D-90D3-4C20-B07E-1E5325E524F1}"/>
              </a:ext>
            </a:extLst>
          </p:cNvPr>
          <p:cNvSpPr/>
          <p:nvPr/>
        </p:nvSpPr>
        <p:spPr>
          <a:xfrm>
            <a:off x="775855" y="1537109"/>
            <a:ext cx="12278475" cy="80225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C64B2C1-5028-4D78-90E7-CE4E9589E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5441" y="1569340"/>
            <a:ext cx="1435100" cy="3048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80D120-B9D1-47DF-AEC8-425C0446179A}"/>
              </a:ext>
            </a:extLst>
          </p:cNvPr>
          <p:cNvSpPr/>
          <p:nvPr/>
        </p:nvSpPr>
        <p:spPr>
          <a:xfrm>
            <a:off x="11531099" y="1884606"/>
            <a:ext cx="1519442" cy="392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로그아웃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7649CE-F429-49D6-A563-C9F5FD9362C8}"/>
              </a:ext>
            </a:extLst>
          </p:cNvPr>
          <p:cNvSpPr/>
          <p:nvPr/>
        </p:nvSpPr>
        <p:spPr>
          <a:xfrm>
            <a:off x="775855" y="2276844"/>
            <a:ext cx="1586345" cy="7282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052799-2469-40D1-B8B9-30FCA899C0E1}"/>
              </a:ext>
            </a:extLst>
          </p:cNvPr>
          <p:cNvSpPr/>
          <p:nvPr/>
        </p:nvSpPr>
        <p:spPr>
          <a:xfrm>
            <a:off x="775855" y="1884606"/>
            <a:ext cx="10730346" cy="392238"/>
          </a:xfrm>
          <a:prstGeom prst="rect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이순신 교수님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	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70C48C-5945-41FD-8514-3B5B75A56510}"/>
              </a:ext>
            </a:extLst>
          </p:cNvPr>
          <p:cNvSpPr txBox="1"/>
          <p:nvPr/>
        </p:nvSpPr>
        <p:spPr>
          <a:xfrm>
            <a:off x="775855" y="262890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강의개설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3130AD-FD63-4D28-AC0B-79660FDB328E}"/>
              </a:ext>
            </a:extLst>
          </p:cNvPr>
          <p:cNvSpPr txBox="1"/>
          <p:nvPr/>
        </p:nvSpPr>
        <p:spPr>
          <a:xfrm>
            <a:off x="775851" y="3534267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강의수정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DC6509-81F6-404A-AFDE-ED6272F453EB}"/>
              </a:ext>
            </a:extLst>
          </p:cNvPr>
          <p:cNvSpPr txBox="1"/>
          <p:nvPr/>
        </p:nvSpPr>
        <p:spPr>
          <a:xfrm>
            <a:off x="775851" y="4519698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강의목록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54A559-20CD-4B77-921A-C227C3B4FD27}"/>
              </a:ext>
            </a:extLst>
          </p:cNvPr>
          <p:cNvSpPr txBox="1"/>
          <p:nvPr/>
        </p:nvSpPr>
        <p:spPr>
          <a:xfrm>
            <a:off x="775850" y="5505129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개인정보수정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2A4F2C-EFD1-4AAF-AF86-ECE7C5679FA8}"/>
              </a:ext>
            </a:extLst>
          </p:cNvPr>
          <p:cNvSpPr/>
          <p:nvPr/>
        </p:nvSpPr>
        <p:spPr>
          <a:xfrm>
            <a:off x="775850" y="4519698"/>
            <a:ext cx="1586345" cy="607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249FFF5-EF17-4EB2-AA79-7176814C9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265126"/>
              </p:ext>
            </p:extLst>
          </p:nvPr>
        </p:nvGraphicFramePr>
        <p:xfrm>
          <a:off x="2358407" y="2923568"/>
          <a:ext cx="10233277" cy="34585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949">
                  <a:extLst>
                    <a:ext uri="{9D8B030D-6E8A-4147-A177-3AD203B41FA5}">
                      <a16:colId xmlns:a16="http://schemas.microsoft.com/office/drawing/2014/main" val="499857698"/>
                    </a:ext>
                  </a:extLst>
                </a:gridCol>
                <a:gridCol w="1175949">
                  <a:extLst>
                    <a:ext uri="{9D8B030D-6E8A-4147-A177-3AD203B41FA5}">
                      <a16:colId xmlns:a16="http://schemas.microsoft.com/office/drawing/2014/main" val="3345663057"/>
                    </a:ext>
                  </a:extLst>
                </a:gridCol>
                <a:gridCol w="1175949">
                  <a:extLst>
                    <a:ext uri="{9D8B030D-6E8A-4147-A177-3AD203B41FA5}">
                      <a16:colId xmlns:a16="http://schemas.microsoft.com/office/drawing/2014/main" val="675176438"/>
                    </a:ext>
                  </a:extLst>
                </a:gridCol>
                <a:gridCol w="1146552">
                  <a:extLst>
                    <a:ext uri="{9D8B030D-6E8A-4147-A177-3AD203B41FA5}">
                      <a16:colId xmlns:a16="http://schemas.microsoft.com/office/drawing/2014/main" val="1194826836"/>
                    </a:ext>
                  </a:extLst>
                </a:gridCol>
                <a:gridCol w="1234748">
                  <a:extLst>
                    <a:ext uri="{9D8B030D-6E8A-4147-A177-3AD203B41FA5}">
                      <a16:colId xmlns:a16="http://schemas.microsoft.com/office/drawing/2014/main" val="2520100145"/>
                    </a:ext>
                  </a:extLst>
                </a:gridCol>
                <a:gridCol w="1146551">
                  <a:extLst>
                    <a:ext uri="{9D8B030D-6E8A-4147-A177-3AD203B41FA5}">
                      <a16:colId xmlns:a16="http://schemas.microsoft.com/office/drawing/2014/main" val="3484333241"/>
                    </a:ext>
                  </a:extLst>
                </a:gridCol>
                <a:gridCol w="1175949">
                  <a:extLst>
                    <a:ext uri="{9D8B030D-6E8A-4147-A177-3AD203B41FA5}">
                      <a16:colId xmlns:a16="http://schemas.microsoft.com/office/drawing/2014/main" val="1080932190"/>
                    </a:ext>
                  </a:extLst>
                </a:gridCol>
                <a:gridCol w="1175949">
                  <a:extLst>
                    <a:ext uri="{9D8B030D-6E8A-4147-A177-3AD203B41FA5}">
                      <a16:colId xmlns:a16="http://schemas.microsoft.com/office/drawing/2014/main" val="1002696112"/>
                    </a:ext>
                  </a:extLst>
                </a:gridCol>
                <a:gridCol w="825681">
                  <a:extLst>
                    <a:ext uri="{9D8B030D-6E8A-4147-A177-3AD203B41FA5}">
                      <a16:colId xmlns:a16="http://schemas.microsoft.com/office/drawing/2014/main" val="932938390"/>
                    </a:ext>
                  </a:extLst>
                </a:gridCol>
              </a:tblGrid>
              <a:tr h="896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강의코드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이수구분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100" baseline="0" dirty="0" err="1">
                          <a:ea typeface="스웨거 TTF" panose="020B0600000101010101" pitchFamily="50" charset="-127"/>
                        </a:rPr>
                        <a:t>강의명</a:t>
                      </a:r>
                      <a:endParaRPr lang="ko-KR" altLang="en-US" spc="100" baseline="0" dirty="0"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담당교수</a:t>
                      </a:r>
                      <a:endParaRPr lang="en-US" altLang="ko-KR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학점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강의시간</a:t>
                      </a:r>
                      <a:r>
                        <a:rPr lang="en-US" altLang="ko-KR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강의실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수강인원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신청인원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324926"/>
                  </a:ext>
                </a:extLst>
              </a:tr>
              <a:tr h="5123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013708"/>
                  </a:ext>
                </a:extLst>
              </a:tr>
              <a:tr h="5123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907015"/>
                  </a:ext>
                </a:extLst>
              </a:tr>
              <a:tr h="5123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66431"/>
                  </a:ext>
                </a:extLst>
              </a:tr>
              <a:tr h="5123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73051"/>
                  </a:ext>
                </a:extLst>
              </a:tr>
              <a:tr h="5123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926396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E1CF98EF-4041-4A5A-96AD-2A43185D4A1D}"/>
              </a:ext>
            </a:extLst>
          </p:cNvPr>
          <p:cNvSpPr/>
          <p:nvPr/>
        </p:nvSpPr>
        <p:spPr>
          <a:xfrm>
            <a:off x="2362195" y="2923568"/>
            <a:ext cx="10688346" cy="3458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1B2421-BD29-4577-B2E7-825466D927C3}"/>
              </a:ext>
            </a:extLst>
          </p:cNvPr>
          <p:cNvSpPr/>
          <p:nvPr/>
        </p:nvSpPr>
        <p:spPr>
          <a:xfrm>
            <a:off x="12591684" y="2923568"/>
            <a:ext cx="466434" cy="34585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DF7DAE1-F80A-4B6C-9878-58AE541E869B}"/>
              </a:ext>
            </a:extLst>
          </p:cNvPr>
          <p:cNvSpPr/>
          <p:nvPr/>
        </p:nvSpPr>
        <p:spPr>
          <a:xfrm>
            <a:off x="12591684" y="3924300"/>
            <a:ext cx="466434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F70A13-DCB7-420C-84CA-B80C70D6EE45}"/>
              </a:ext>
            </a:extLst>
          </p:cNvPr>
          <p:cNvSpPr txBox="1"/>
          <p:nvPr/>
        </p:nvSpPr>
        <p:spPr>
          <a:xfrm>
            <a:off x="2438400" y="23241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개설강의목록</a:t>
            </a:r>
            <a:endParaRPr lang="ko-KR" altLang="en-US" sz="32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5FDDF3F-EF20-4ACA-9A0B-0667E472B033}"/>
              </a:ext>
            </a:extLst>
          </p:cNvPr>
          <p:cNvCxnSpPr/>
          <p:nvPr/>
        </p:nvCxnSpPr>
        <p:spPr>
          <a:xfrm>
            <a:off x="12725400" y="2628900"/>
            <a:ext cx="13343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818" y="245341"/>
            <a:ext cx="2722328" cy="15892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kern="0" spc="-300" dirty="0">
                <a:solidFill>
                  <a:srgbClr val="F7F0ED"/>
                </a:solidFill>
                <a:latin typeface="스웨거 TTF" pitchFamily="34" charset="0"/>
                <a:cs typeface="스웨거 TTF" pitchFamily="34" charset="0"/>
              </a:rPr>
              <a:t>02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34118" y="400032"/>
            <a:ext cx="629627" cy="645287"/>
            <a:chOff x="1034118" y="400032"/>
            <a:chExt cx="629627" cy="6452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4118" y="400032"/>
              <a:ext cx="629627" cy="64528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77505" y="388127"/>
            <a:ext cx="3846885" cy="1500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200" dirty="0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교수</a:t>
            </a:r>
            <a:endParaRPr lang="en-US" dirty="0"/>
          </a:p>
        </p:txBody>
      </p:sp>
      <p:pic>
        <p:nvPicPr>
          <p:cNvPr id="7" name="Object 1">
            <a:extLst>
              <a:ext uri="{FF2B5EF4-FFF2-40B4-BE49-F238E27FC236}">
                <a16:creationId xmlns:a16="http://schemas.microsoft.com/office/drawing/2014/main" id="{A9E496FC-667B-46E8-868B-CFC6FCFE2BC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14791" y="-132807"/>
            <a:ext cx="2019791" cy="234558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5AF8F6E-A4F0-4FCA-85D6-4F5E6B0EC36B}"/>
              </a:ext>
            </a:extLst>
          </p:cNvPr>
          <p:cNvSpPr/>
          <p:nvPr/>
        </p:nvSpPr>
        <p:spPr>
          <a:xfrm>
            <a:off x="775855" y="1537109"/>
            <a:ext cx="12278475" cy="80225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B1F9F66-87AD-43C4-A993-7C43E40C7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5441" y="1569340"/>
            <a:ext cx="1435100" cy="3048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38C5554-D28E-4390-B93C-363399F7785D}"/>
              </a:ext>
            </a:extLst>
          </p:cNvPr>
          <p:cNvSpPr/>
          <p:nvPr/>
        </p:nvSpPr>
        <p:spPr>
          <a:xfrm>
            <a:off x="11531099" y="1884606"/>
            <a:ext cx="1519442" cy="392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39917B-638F-45A3-B394-4288A503CA93}"/>
              </a:ext>
            </a:extLst>
          </p:cNvPr>
          <p:cNvSpPr/>
          <p:nvPr/>
        </p:nvSpPr>
        <p:spPr>
          <a:xfrm>
            <a:off x="775855" y="2276844"/>
            <a:ext cx="1586345" cy="7282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7FB08-8F01-4CF0-8357-A51AC95609DE}"/>
              </a:ext>
            </a:extLst>
          </p:cNvPr>
          <p:cNvSpPr/>
          <p:nvPr/>
        </p:nvSpPr>
        <p:spPr>
          <a:xfrm>
            <a:off x="775855" y="1884606"/>
            <a:ext cx="10730346" cy="392238"/>
          </a:xfrm>
          <a:prstGeom prst="rect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이순신 교수님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	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E74B2D-DB11-4DC7-B52E-79900455B1CC}"/>
              </a:ext>
            </a:extLst>
          </p:cNvPr>
          <p:cNvSpPr txBox="1"/>
          <p:nvPr/>
        </p:nvSpPr>
        <p:spPr>
          <a:xfrm>
            <a:off x="775855" y="262890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강의개설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12B9D6-B455-423E-8256-6B420172A3FB}"/>
              </a:ext>
            </a:extLst>
          </p:cNvPr>
          <p:cNvSpPr txBox="1"/>
          <p:nvPr/>
        </p:nvSpPr>
        <p:spPr>
          <a:xfrm>
            <a:off x="775851" y="3534267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강의수정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3A56C9-B3D8-4ECB-9323-65B9971C7F56}"/>
              </a:ext>
            </a:extLst>
          </p:cNvPr>
          <p:cNvSpPr txBox="1"/>
          <p:nvPr/>
        </p:nvSpPr>
        <p:spPr>
          <a:xfrm>
            <a:off x="775851" y="4519698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강의목록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0FB0D1-7552-40BC-8EB7-15B5F655C27A}"/>
              </a:ext>
            </a:extLst>
          </p:cNvPr>
          <p:cNvSpPr txBox="1"/>
          <p:nvPr/>
        </p:nvSpPr>
        <p:spPr>
          <a:xfrm>
            <a:off x="775850" y="5505129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개인정보수정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85C3EA-A8E9-4E26-AA37-3473A77FE36F}"/>
              </a:ext>
            </a:extLst>
          </p:cNvPr>
          <p:cNvSpPr/>
          <p:nvPr/>
        </p:nvSpPr>
        <p:spPr>
          <a:xfrm>
            <a:off x="775850" y="4519698"/>
            <a:ext cx="1586345" cy="607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1C523BB-17CC-408F-8AC6-B5A3FD7AD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303310"/>
              </p:ext>
            </p:extLst>
          </p:nvPr>
        </p:nvGraphicFramePr>
        <p:xfrm>
          <a:off x="2388258" y="3534266"/>
          <a:ext cx="10190055" cy="6005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621">
                  <a:extLst>
                    <a:ext uri="{9D8B030D-6E8A-4147-A177-3AD203B41FA5}">
                      <a16:colId xmlns:a16="http://schemas.microsoft.com/office/drawing/2014/main" val="499857698"/>
                    </a:ext>
                  </a:extLst>
                </a:gridCol>
                <a:gridCol w="995889">
                  <a:extLst>
                    <a:ext uri="{9D8B030D-6E8A-4147-A177-3AD203B41FA5}">
                      <a16:colId xmlns:a16="http://schemas.microsoft.com/office/drawing/2014/main" val="3345663057"/>
                    </a:ext>
                  </a:extLst>
                </a:gridCol>
                <a:gridCol w="1248222">
                  <a:extLst>
                    <a:ext uri="{9D8B030D-6E8A-4147-A177-3AD203B41FA5}">
                      <a16:colId xmlns:a16="http://schemas.microsoft.com/office/drawing/2014/main" val="675176438"/>
                    </a:ext>
                  </a:extLst>
                </a:gridCol>
                <a:gridCol w="1217017">
                  <a:extLst>
                    <a:ext uri="{9D8B030D-6E8A-4147-A177-3AD203B41FA5}">
                      <a16:colId xmlns:a16="http://schemas.microsoft.com/office/drawing/2014/main" val="1194826836"/>
                    </a:ext>
                  </a:extLst>
                </a:gridCol>
                <a:gridCol w="1310634">
                  <a:extLst>
                    <a:ext uri="{9D8B030D-6E8A-4147-A177-3AD203B41FA5}">
                      <a16:colId xmlns:a16="http://schemas.microsoft.com/office/drawing/2014/main" val="2520100145"/>
                    </a:ext>
                  </a:extLst>
                </a:gridCol>
                <a:gridCol w="1217016">
                  <a:extLst>
                    <a:ext uri="{9D8B030D-6E8A-4147-A177-3AD203B41FA5}">
                      <a16:colId xmlns:a16="http://schemas.microsoft.com/office/drawing/2014/main" val="3484333241"/>
                    </a:ext>
                  </a:extLst>
                </a:gridCol>
                <a:gridCol w="1248222">
                  <a:extLst>
                    <a:ext uri="{9D8B030D-6E8A-4147-A177-3AD203B41FA5}">
                      <a16:colId xmlns:a16="http://schemas.microsoft.com/office/drawing/2014/main" val="1080932190"/>
                    </a:ext>
                  </a:extLst>
                </a:gridCol>
                <a:gridCol w="1248222">
                  <a:extLst>
                    <a:ext uri="{9D8B030D-6E8A-4147-A177-3AD203B41FA5}">
                      <a16:colId xmlns:a16="http://schemas.microsoft.com/office/drawing/2014/main" val="1002696112"/>
                    </a:ext>
                  </a:extLst>
                </a:gridCol>
                <a:gridCol w="990212">
                  <a:extLst>
                    <a:ext uri="{9D8B030D-6E8A-4147-A177-3AD203B41FA5}">
                      <a16:colId xmlns:a16="http://schemas.microsoft.com/office/drawing/2014/main" val="932938390"/>
                    </a:ext>
                  </a:extLst>
                </a:gridCol>
              </a:tblGrid>
              <a:tr h="647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학생번호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학생이름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100" baseline="0" dirty="0">
                          <a:ea typeface="스웨거 TTF" panose="020B0600000101010101" pitchFamily="50" charset="-127"/>
                        </a:rPr>
                        <a:t>학생전공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학생</a:t>
                      </a:r>
                      <a:endParaRPr lang="en-US" altLang="ko-KR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전화번호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이메일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324926"/>
                  </a:ext>
                </a:extLst>
              </a:tr>
              <a:tr h="5357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013708"/>
                  </a:ext>
                </a:extLst>
              </a:tr>
              <a:tr h="5357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907015"/>
                  </a:ext>
                </a:extLst>
              </a:tr>
              <a:tr h="5357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66431"/>
                  </a:ext>
                </a:extLst>
              </a:tr>
              <a:tr h="5357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73051"/>
                  </a:ext>
                </a:extLst>
              </a:tr>
              <a:tr h="5357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918360"/>
                  </a:ext>
                </a:extLst>
              </a:tr>
              <a:tr h="5357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90641"/>
                  </a:ext>
                </a:extLst>
              </a:tr>
              <a:tr h="5357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583515"/>
                  </a:ext>
                </a:extLst>
              </a:tr>
              <a:tr h="5357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970064"/>
                  </a:ext>
                </a:extLst>
              </a:tr>
              <a:tr h="5357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852673"/>
                  </a:ext>
                </a:extLst>
              </a:tr>
              <a:tr h="5357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92639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700FE90-FCF3-409E-A563-92530129057F}"/>
              </a:ext>
            </a:extLst>
          </p:cNvPr>
          <p:cNvSpPr txBox="1"/>
          <p:nvPr/>
        </p:nvSpPr>
        <p:spPr>
          <a:xfrm>
            <a:off x="2415652" y="223562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강의수강신청 학생정보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9C6756-2F00-46CA-9CB5-6486B7E2A22B}"/>
              </a:ext>
            </a:extLst>
          </p:cNvPr>
          <p:cNvSpPr/>
          <p:nvPr/>
        </p:nvSpPr>
        <p:spPr>
          <a:xfrm>
            <a:off x="12578314" y="3534265"/>
            <a:ext cx="484926" cy="60576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4F96D2-BFCD-4177-B47A-EA6C71BF640F}"/>
              </a:ext>
            </a:extLst>
          </p:cNvPr>
          <p:cNvSpPr/>
          <p:nvPr/>
        </p:nvSpPr>
        <p:spPr>
          <a:xfrm>
            <a:off x="12609507" y="4971729"/>
            <a:ext cx="466434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86DF86-2166-43F0-A8C2-52B0DCA2449E}"/>
              </a:ext>
            </a:extLst>
          </p:cNvPr>
          <p:cNvSpPr/>
          <p:nvPr/>
        </p:nvSpPr>
        <p:spPr>
          <a:xfrm>
            <a:off x="2362195" y="2276844"/>
            <a:ext cx="1068834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E255D1-F33A-45AB-9F96-A02BD75562D1}"/>
              </a:ext>
            </a:extLst>
          </p:cNvPr>
          <p:cNvSpPr/>
          <p:nvPr/>
        </p:nvSpPr>
        <p:spPr>
          <a:xfrm>
            <a:off x="2362200" y="2781299"/>
            <a:ext cx="10688346" cy="720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39523B-1406-4BE8-A786-42DAEBA82223}"/>
              </a:ext>
            </a:extLst>
          </p:cNvPr>
          <p:cNvSpPr txBox="1"/>
          <p:nvPr/>
        </p:nvSpPr>
        <p:spPr>
          <a:xfrm>
            <a:off x="2441052" y="2887442"/>
            <a:ext cx="1409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6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강의명</a:t>
            </a:r>
            <a:endParaRPr lang="ko-KR" altLang="en-US" sz="2400" spc="6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DCC841F-2E62-40DF-851B-7184F4FA6FDC}"/>
              </a:ext>
            </a:extLst>
          </p:cNvPr>
          <p:cNvSpPr/>
          <p:nvPr/>
        </p:nvSpPr>
        <p:spPr>
          <a:xfrm>
            <a:off x="3505201" y="2977601"/>
            <a:ext cx="2819399" cy="337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빗면 27">
            <a:extLst>
              <a:ext uri="{FF2B5EF4-FFF2-40B4-BE49-F238E27FC236}">
                <a16:creationId xmlns:a16="http://schemas.microsoft.com/office/drawing/2014/main" id="{A8233D29-6D67-4C32-9208-AEB0E1EAD348}"/>
              </a:ext>
            </a:extLst>
          </p:cNvPr>
          <p:cNvSpPr/>
          <p:nvPr/>
        </p:nvSpPr>
        <p:spPr>
          <a:xfrm>
            <a:off x="6477000" y="2911595"/>
            <a:ext cx="1310640" cy="403105"/>
          </a:xfrm>
          <a:prstGeom prst="bevel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pc="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검색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C5DE3648-7B57-4445-A222-7B88D9F23AC2}"/>
              </a:ext>
            </a:extLst>
          </p:cNvPr>
          <p:cNvCxnSpPr>
            <a:cxnSpLocks/>
          </p:cNvCxnSpPr>
          <p:nvPr/>
        </p:nvCxnSpPr>
        <p:spPr>
          <a:xfrm flipV="1">
            <a:off x="8123891" y="800100"/>
            <a:ext cx="5515909" cy="235202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492928-BC68-4636-9F72-3B96C49A775B}"/>
              </a:ext>
            </a:extLst>
          </p:cNvPr>
          <p:cNvSpPr txBox="1"/>
          <p:nvPr/>
        </p:nvSpPr>
        <p:spPr>
          <a:xfrm>
            <a:off x="13944600" y="388127"/>
            <a:ext cx="3309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강의명을 검색하면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그 강의를 수강신청한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학생정보 나오게</a:t>
            </a:r>
            <a:r>
              <a:rPr lang="en-US" altLang="ko-KR" dirty="0">
                <a:solidFill>
                  <a:srgbClr val="FF0000"/>
                </a:solidFill>
              </a:rPr>
              <a:t>??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818" y="245341"/>
            <a:ext cx="2722328" cy="15892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kern="0" spc="-300" dirty="0">
                <a:solidFill>
                  <a:srgbClr val="F7F0ED"/>
                </a:solidFill>
                <a:latin typeface="스웨거 TTF" pitchFamily="34" charset="0"/>
                <a:cs typeface="스웨거 TTF" pitchFamily="34" charset="0"/>
              </a:rPr>
              <a:t>02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34118" y="400032"/>
            <a:ext cx="629627" cy="645287"/>
            <a:chOff x="1034118" y="400032"/>
            <a:chExt cx="629627" cy="6452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4118" y="400032"/>
              <a:ext cx="629627" cy="64528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77505" y="388127"/>
            <a:ext cx="3846885" cy="1500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200" dirty="0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교수</a:t>
            </a:r>
            <a:endParaRPr lang="en-US" dirty="0"/>
          </a:p>
        </p:txBody>
      </p:sp>
      <p:pic>
        <p:nvPicPr>
          <p:cNvPr id="7" name="Object 1">
            <a:extLst>
              <a:ext uri="{FF2B5EF4-FFF2-40B4-BE49-F238E27FC236}">
                <a16:creationId xmlns:a16="http://schemas.microsoft.com/office/drawing/2014/main" id="{51024A48-3F0F-424F-97F4-6BAFB8DB39B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14791" y="-132807"/>
            <a:ext cx="2019791" cy="234558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A0A1180-4AF9-4D5C-A304-99149EEABF93}"/>
              </a:ext>
            </a:extLst>
          </p:cNvPr>
          <p:cNvSpPr/>
          <p:nvPr/>
        </p:nvSpPr>
        <p:spPr>
          <a:xfrm>
            <a:off x="775855" y="1537109"/>
            <a:ext cx="12278475" cy="80225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3FD606E-13DB-4860-9451-34FDEEF47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5441" y="1569340"/>
            <a:ext cx="1435100" cy="3048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575AF9C-CB63-4224-999A-D86DD3EF589E}"/>
              </a:ext>
            </a:extLst>
          </p:cNvPr>
          <p:cNvSpPr/>
          <p:nvPr/>
        </p:nvSpPr>
        <p:spPr>
          <a:xfrm>
            <a:off x="11531099" y="1884606"/>
            <a:ext cx="1519442" cy="392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286E94-CF49-4398-8FC6-6FEE3057F2F7}"/>
              </a:ext>
            </a:extLst>
          </p:cNvPr>
          <p:cNvSpPr/>
          <p:nvPr/>
        </p:nvSpPr>
        <p:spPr>
          <a:xfrm>
            <a:off x="775855" y="2276844"/>
            <a:ext cx="1586345" cy="7282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48CCFE-F19F-4427-AD1A-183A7EC0DD7F}"/>
              </a:ext>
            </a:extLst>
          </p:cNvPr>
          <p:cNvSpPr/>
          <p:nvPr/>
        </p:nvSpPr>
        <p:spPr>
          <a:xfrm>
            <a:off x="775855" y="1884606"/>
            <a:ext cx="10730346" cy="392238"/>
          </a:xfrm>
          <a:prstGeom prst="rect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이순신 교수님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	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E9F2A3-3E2C-4DC0-86DA-8BCE2415349D}"/>
              </a:ext>
            </a:extLst>
          </p:cNvPr>
          <p:cNvSpPr txBox="1"/>
          <p:nvPr/>
        </p:nvSpPr>
        <p:spPr>
          <a:xfrm>
            <a:off x="775855" y="262890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강의개설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EF973C-6F1C-4121-93A0-CB488E0F821C}"/>
              </a:ext>
            </a:extLst>
          </p:cNvPr>
          <p:cNvSpPr txBox="1"/>
          <p:nvPr/>
        </p:nvSpPr>
        <p:spPr>
          <a:xfrm>
            <a:off x="775851" y="3534267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강의수정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207BD8-B27D-4E61-B5C3-4B28B6F74941}"/>
              </a:ext>
            </a:extLst>
          </p:cNvPr>
          <p:cNvSpPr txBox="1"/>
          <p:nvPr/>
        </p:nvSpPr>
        <p:spPr>
          <a:xfrm>
            <a:off x="775851" y="4519698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강의목록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522033-A067-4CBC-A6E7-38776DB101BE}"/>
              </a:ext>
            </a:extLst>
          </p:cNvPr>
          <p:cNvSpPr txBox="1"/>
          <p:nvPr/>
        </p:nvSpPr>
        <p:spPr>
          <a:xfrm>
            <a:off x="775850" y="5505129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개인정보수정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E0D7DC-0420-4EF3-8D98-FD6E943794E9}"/>
              </a:ext>
            </a:extLst>
          </p:cNvPr>
          <p:cNvSpPr/>
          <p:nvPr/>
        </p:nvSpPr>
        <p:spPr>
          <a:xfrm>
            <a:off x="813944" y="5437664"/>
            <a:ext cx="1510155" cy="686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BCED6E-410E-425A-945A-46123A23B638}"/>
              </a:ext>
            </a:extLst>
          </p:cNvPr>
          <p:cNvSpPr/>
          <p:nvPr/>
        </p:nvSpPr>
        <p:spPr>
          <a:xfrm>
            <a:off x="2362195" y="2276844"/>
            <a:ext cx="1068834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0084F1-8262-4392-B3B3-AC8E772F7B75}"/>
              </a:ext>
            </a:extLst>
          </p:cNvPr>
          <p:cNvSpPr/>
          <p:nvPr/>
        </p:nvSpPr>
        <p:spPr>
          <a:xfrm>
            <a:off x="2362195" y="2800064"/>
            <a:ext cx="10688346" cy="6229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B2BF8A0-D386-4E60-8FF4-86C389379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5367" y="2993941"/>
            <a:ext cx="1387254" cy="1645843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AD2335-9E82-4269-92DE-0B3DE47AE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853369"/>
              </p:ext>
            </p:extLst>
          </p:nvPr>
        </p:nvGraphicFramePr>
        <p:xfrm>
          <a:off x="4803922" y="3163936"/>
          <a:ext cx="7481472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0736">
                  <a:extLst>
                    <a:ext uri="{9D8B030D-6E8A-4147-A177-3AD203B41FA5}">
                      <a16:colId xmlns:a16="http://schemas.microsoft.com/office/drawing/2014/main" val="4102623553"/>
                    </a:ext>
                  </a:extLst>
                </a:gridCol>
                <a:gridCol w="3740736">
                  <a:extLst>
                    <a:ext uri="{9D8B030D-6E8A-4147-A177-3AD203B41FA5}">
                      <a16:colId xmlns:a16="http://schemas.microsoft.com/office/drawing/2014/main" val="1052070945"/>
                    </a:ext>
                  </a:extLst>
                </a:gridCol>
              </a:tblGrid>
              <a:tr h="439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성함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김용용</a:t>
                      </a:r>
                      <a:endParaRPr lang="en-US" altLang="ko-KR" sz="24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837097"/>
                  </a:ext>
                </a:extLst>
              </a:tr>
              <a:tr h="4454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전공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MIS/SCM/</a:t>
                      </a:r>
                      <a:r>
                        <a:rPr lang="ko-KR" altLang="en-US" sz="2400" dirty="0" err="1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데이터마이닝</a:t>
                      </a:r>
                      <a:endParaRPr lang="ko-KR" altLang="en-US" sz="24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77536"/>
                  </a:ext>
                </a:extLst>
              </a:tr>
              <a:tr h="4454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연구실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중앙도서관</a:t>
                      </a:r>
                      <a:r>
                        <a:rPr lang="en-US" altLang="ko-KR" sz="2400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(w20) </a:t>
                      </a:r>
                      <a:endParaRPr lang="ko-KR" altLang="en-US" sz="24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297975"/>
                  </a:ext>
                </a:extLst>
              </a:tr>
              <a:tr h="4454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연락처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TEL : 043 – 841 - 5882</a:t>
                      </a:r>
                      <a:endParaRPr lang="ko-KR" altLang="en-US" sz="24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979540"/>
                  </a:ext>
                </a:extLst>
              </a:tr>
              <a:tr h="4454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abc123@naver.com</a:t>
                      </a:r>
                      <a:endParaRPr lang="ko-KR" altLang="en-US" sz="24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69588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A4CFD6-0685-4D64-9880-5AF8BF7E71BA}"/>
              </a:ext>
            </a:extLst>
          </p:cNvPr>
          <p:cNvSpPr/>
          <p:nvPr/>
        </p:nvSpPr>
        <p:spPr>
          <a:xfrm>
            <a:off x="2362188" y="2768635"/>
            <a:ext cx="10688353" cy="3060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1AF8DE-E94B-41EF-B17C-DCA854B17284}"/>
              </a:ext>
            </a:extLst>
          </p:cNvPr>
          <p:cNvSpPr/>
          <p:nvPr/>
        </p:nvSpPr>
        <p:spPr>
          <a:xfrm>
            <a:off x="2362188" y="2800064"/>
            <a:ext cx="2133612" cy="3029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빗면 22">
            <a:extLst>
              <a:ext uri="{FF2B5EF4-FFF2-40B4-BE49-F238E27FC236}">
                <a16:creationId xmlns:a16="http://schemas.microsoft.com/office/drawing/2014/main" id="{63B50517-3800-4625-92ED-35CEFC9825A3}"/>
              </a:ext>
            </a:extLst>
          </p:cNvPr>
          <p:cNvSpPr/>
          <p:nvPr/>
        </p:nvSpPr>
        <p:spPr>
          <a:xfrm>
            <a:off x="10134600" y="6084392"/>
            <a:ext cx="990600" cy="430708"/>
          </a:xfrm>
          <a:prstGeom prst="bevel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수정</a:t>
            </a:r>
          </a:p>
        </p:txBody>
      </p:sp>
      <p:sp>
        <p:nvSpPr>
          <p:cNvPr id="24" name="사각형: 빗면 23">
            <a:extLst>
              <a:ext uri="{FF2B5EF4-FFF2-40B4-BE49-F238E27FC236}">
                <a16:creationId xmlns:a16="http://schemas.microsoft.com/office/drawing/2014/main" id="{021CBBA8-097F-42FF-8CD0-1866DF4A0453}"/>
              </a:ext>
            </a:extLst>
          </p:cNvPr>
          <p:cNvSpPr/>
          <p:nvPr/>
        </p:nvSpPr>
        <p:spPr>
          <a:xfrm>
            <a:off x="11353800" y="6084392"/>
            <a:ext cx="990600" cy="430708"/>
          </a:xfrm>
          <a:prstGeom prst="bevel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수정완료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818" y="245341"/>
            <a:ext cx="2722328" cy="15892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kern="0" spc="-300" dirty="0">
                <a:solidFill>
                  <a:srgbClr val="F7F0ED"/>
                </a:solidFill>
                <a:latin typeface="스웨거 TTF" pitchFamily="34" charset="0"/>
                <a:cs typeface="스웨거 TTF" pitchFamily="34" charset="0"/>
              </a:rPr>
              <a:t>02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34118" y="400032"/>
            <a:ext cx="629627" cy="645287"/>
            <a:chOff x="1034118" y="400032"/>
            <a:chExt cx="629627" cy="6452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4118" y="400032"/>
              <a:ext cx="629627" cy="64528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77505" y="388127"/>
            <a:ext cx="3846885" cy="1500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200" dirty="0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교수</a:t>
            </a:r>
            <a:endParaRPr lang="en-US" dirty="0"/>
          </a:p>
        </p:txBody>
      </p:sp>
      <p:pic>
        <p:nvPicPr>
          <p:cNvPr id="7" name="Object 1">
            <a:extLst>
              <a:ext uri="{FF2B5EF4-FFF2-40B4-BE49-F238E27FC236}">
                <a16:creationId xmlns:a16="http://schemas.microsoft.com/office/drawing/2014/main" id="{BA931AFA-FE43-4410-9F00-1B6AD3284D3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14791" y="-132807"/>
            <a:ext cx="2019791" cy="234558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9E4D0F5-650D-45BF-A5C8-890261C9CBCD}"/>
              </a:ext>
            </a:extLst>
          </p:cNvPr>
          <p:cNvSpPr/>
          <p:nvPr/>
        </p:nvSpPr>
        <p:spPr>
          <a:xfrm>
            <a:off x="775855" y="1537109"/>
            <a:ext cx="12278475" cy="80225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4C0C48-C4C2-4EC7-8B2D-E13F748BC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5441" y="1569340"/>
            <a:ext cx="1435100" cy="3048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7C88070-13DA-4096-BF70-21C8BE0CEAAA}"/>
              </a:ext>
            </a:extLst>
          </p:cNvPr>
          <p:cNvSpPr/>
          <p:nvPr/>
        </p:nvSpPr>
        <p:spPr>
          <a:xfrm>
            <a:off x="11531099" y="1884606"/>
            <a:ext cx="1519442" cy="392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0C03E1-97BB-40F0-B56D-DF24C5EDEA44}"/>
              </a:ext>
            </a:extLst>
          </p:cNvPr>
          <p:cNvSpPr/>
          <p:nvPr/>
        </p:nvSpPr>
        <p:spPr>
          <a:xfrm>
            <a:off x="775855" y="2276844"/>
            <a:ext cx="1586345" cy="7282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1EE733-6A1A-46C1-8005-39833690F12F}"/>
              </a:ext>
            </a:extLst>
          </p:cNvPr>
          <p:cNvSpPr/>
          <p:nvPr/>
        </p:nvSpPr>
        <p:spPr>
          <a:xfrm>
            <a:off x="775855" y="1884606"/>
            <a:ext cx="10730346" cy="392238"/>
          </a:xfrm>
          <a:prstGeom prst="rect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이순신 교수님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	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6F3320-6980-48C5-BDA1-68EA977DD3D5}"/>
              </a:ext>
            </a:extLst>
          </p:cNvPr>
          <p:cNvSpPr txBox="1"/>
          <p:nvPr/>
        </p:nvSpPr>
        <p:spPr>
          <a:xfrm>
            <a:off x="775855" y="262890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강의개설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C07636-C867-443A-8C4E-DEC5A863D47D}"/>
              </a:ext>
            </a:extLst>
          </p:cNvPr>
          <p:cNvSpPr txBox="1"/>
          <p:nvPr/>
        </p:nvSpPr>
        <p:spPr>
          <a:xfrm>
            <a:off x="775851" y="3534267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강의수정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032267-14C9-4573-8897-BC84693CEB3D}"/>
              </a:ext>
            </a:extLst>
          </p:cNvPr>
          <p:cNvSpPr txBox="1"/>
          <p:nvPr/>
        </p:nvSpPr>
        <p:spPr>
          <a:xfrm>
            <a:off x="775851" y="4519698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강의목록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C95590-76EE-4398-AD18-71496D4E3C1F}"/>
              </a:ext>
            </a:extLst>
          </p:cNvPr>
          <p:cNvSpPr txBox="1"/>
          <p:nvPr/>
        </p:nvSpPr>
        <p:spPr>
          <a:xfrm>
            <a:off x="775850" y="5505129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개인정보수정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818" y="245341"/>
            <a:ext cx="2722328" cy="15892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kern="0" spc="-300" dirty="0">
                <a:solidFill>
                  <a:srgbClr val="F7F0ED"/>
                </a:solidFill>
                <a:latin typeface="스웨거 TTF" pitchFamily="34" charset="0"/>
                <a:cs typeface="스웨거 TTF" pitchFamily="34" charset="0"/>
              </a:rPr>
              <a:t>02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34118" y="400032"/>
            <a:ext cx="629627" cy="645287"/>
            <a:chOff x="1034118" y="400032"/>
            <a:chExt cx="629627" cy="6452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4118" y="400032"/>
              <a:ext cx="629627" cy="64528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77505" y="388127"/>
            <a:ext cx="3846885" cy="1500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200" dirty="0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교수</a:t>
            </a:r>
            <a:endParaRPr lang="en-US" dirty="0"/>
          </a:p>
        </p:txBody>
      </p:sp>
      <p:pic>
        <p:nvPicPr>
          <p:cNvPr id="7" name="Object 1">
            <a:extLst>
              <a:ext uri="{FF2B5EF4-FFF2-40B4-BE49-F238E27FC236}">
                <a16:creationId xmlns:a16="http://schemas.microsoft.com/office/drawing/2014/main" id="{BA931AFA-FE43-4410-9F00-1B6AD3284D3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14791" y="-132807"/>
            <a:ext cx="2019791" cy="234558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9E4D0F5-650D-45BF-A5C8-890261C9CBCD}"/>
              </a:ext>
            </a:extLst>
          </p:cNvPr>
          <p:cNvSpPr/>
          <p:nvPr/>
        </p:nvSpPr>
        <p:spPr>
          <a:xfrm>
            <a:off x="775855" y="1537109"/>
            <a:ext cx="12278475" cy="80225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4C0C48-C4C2-4EC7-8B2D-E13F748BC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5441" y="1569340"/>
            <a:ext cx="1435100" cy="3048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7C88070-13DA-4096-BF70-21C8BE0CEAAA}"/>
              </a:ext>
            </a:extLst>
          </p:cNvPr>
          <p:cNvSpPr/>
          <p:nvPr/>
        </p:nvSpPr>
        <p:spPr>
          <a:xfrm>
            <a:off x="11531099" y="1884606"/>
            <a:ext cx="1519442" cy="392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0C03E1-97BB-40F0-B56D-DF24C5EDEA44}"/>
              </a:ext>
            </a:extLst>
          </p:cNvPr>
          <p:cNvSpPr/>
          <p:nvPr/>
        </p:nvSpPr>
        <p:spPr>
          <a:xfrm>
            <a:off x="775855" y="2276844"/>
            <a:ext cx="1586345" cy="7282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1EE733-6A1A-46C1-8005-39833690F12F}"/>
              </a:ext>
            </a:extLst>
          </p:cNvPr>
          <p:cNvSpPr/>
          <p:nvPr/>
        </p:nvSpPr>
        <p:spPr>
          <a:xfrm>
            <a:off x="775855" y="1884606"/>
            <a:ext cx="10730346" cy="392238"/>
          </a:xfrm>
          <a:prstGeom prst="rect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이순신 교수님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	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AE0ED6-CCDC-4A9E-9CC6-697D7692E4B4}"/>
              </a:ext>
            </a:extLst>
          </p:cNvPr>
          <p:cNvSpPr txBox="1"/>
          <p:nvPr/>
        </p:nvSpPr>
        <p:spPr>
          <a:xfrm>
            <a:off x="775855" y="262890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강의개설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E33784-6D46-49BD-B220-E8B4C4FCEC25}"/>
              </a:ext>
            </a:extLst>
          </p:cNvPr>
          <p:cNvSpPr txBox="1"/>
          <p:nvPr/>
        </p:nvSpPr>
        <p:spPr>
          <a:xfrm>
            <a:off x="775851" y="3534267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강의수정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069F18-2FDE-4955-B954-D0FD6F9ECE49}"/>
              </a:ext>
            </a:extLst>
          </p:cNvPr>
          <p:cNvSpPr txBox="1"/>
          <p:nvPr/>
        </p:nvSpPr>
        <p:spPr>
          <a:xfrm>
            <a:off x="775851" y="4519698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강의목록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BF3029-E084-4CBF-B797-3D182F72033F}"/>
              </a:ext>
            </a:extLst>
          </p:cNvPr>
          <p:cNvSpPr txBox="1"/>
          <p:nvPr/>
        </p:nvSpPr>
        <p:spPr>
          <a:xfrm>
            <a:off x="775850" y="5505129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개인정보수정</a:t>
            </a:r>
          </a:p>
        </p:txBody>
      </p:sp>
    </p:spTree>
    <p:extLst>
      <p:ext uri="{BB962C8B-B14F-4D97-AF65-F5344CB8AC3E}">
        <p14:creationId xmlns:p14="http://schemas.microsoft.com/office/powerpoint/2010/main" val="1213587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818" y="245341"/>
            <a:ext cx="2722328" cy="15892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kern="0" spc="-300" dirty="0">
                <a:solidFill>
                  <a:srgbClr val="F7F0ED"/>
                </a:solidFill>
                <a:latin typeface="스웨거 TTF" pitchFamily="34" charset="0"/>
                <a:cs typeface="스웨거 TTF" pitchFamily="34" charset="0"/>
              </a:rPr>
              <a:t>02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34118" y="400032"/>
            <a:ext cx="629627" cy="645287"/>
            <a:chOff x="1034118" y="400032"/>
            <a:chExt cx="629627" cy="6452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4118" y="400032"/>
              <a:ext cx="629627" cy="64528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77505" y="388127"/>
            <a:ext cx="3846885" cy="1500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200" dirty="0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교수</a:t>
            </a:r>
            <a:endParaRPr lang="en-US" dirty="0"/>
          </a:p>
        </p:txBody>
      </p:sp>
      <p:pic>
        <p:nvPicPr>
          <p:cNvPr id="7" name="Object 1">
            <a:extLst>
              <a:ext uri="{FF2B5EF4-FFF2-40B4-BE49-F238E27FC236}">
                <a16:creationId xmlns:a16="http://schemas.microsoft.com/office/drawing/2014/main" id="{BA931AFA-FE43-4410-9F00-1B6AD3284D3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14791" y="-132807"/>
            <a:ext cx="2019791" cy="234558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9E4D0F5-650D-45BF-A5C8-890261C9CBCD}"/>
              </a:ext>
            </a:extLst>
          </p:cNvPr>
          <p:cNvSpPr/>
          <p:nvPr/>
        </p:nvSpPr>
        <p:spPr>
          <a:xfrm>
            <a:off x="775855" y="1537109"/>
            <a:ext cx="12278475" cy="80225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4C0C48-C4C2-4EC7-8B2D-E13F748BC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5441" y="1569340"/>
            <a:ext cx="1435100" cy="3048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7C88070-13DA-4096-BF70-21C8BE0CEAAA}"/>
              </a:ext>
            </a:extLst>
          </p:cNvPr>
          <p:cNvSpPr/>
          <p:nvPr/>
        </p:nvSpPr>
        <p:spPr>
          <a:xfrm>
            <a:off x="11531099" y="1884606"/>
            <a:ext cx="1519442" cy="392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0C03E1-97BB-40F0-B56D-DF24C5EDEA44}"/>
              </a:ext>
            </a:extLst>
          </p:cNvPr>
          <p:cNvSpPr/>
          <p:nvPr/>
        </p:nvSpPr>
        <p:spPr>
          <a:xfrm>
            <a:off x="775855" y="2276844"/>
            <a:ext cx="1586345" cy="7282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1EE733-6A1A-46C1-8005-39833690F12F}"/>
              </a:ext>
            </a:extLst>
          </p:cNvPr>
          <p:cNvSpPr/>
          <p:nvPr/>
        </p:nvSpPr>
        <p:spPr>
          <a:xfrm>
            <a:off x="775855" y="1884606"/>
            <a:ext cx="10730346" cy="392238"/>
          </a:xfrm>
          <a:prstGeom prst="rect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이순신 교수님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	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A5B032-661A-4CD4-B620-C94249640098}"/>
              </a:ext>
            </a:extLst>
          </p:cNvPr>
          <p:cNvSpPr txBox="1"/>
          <p:nvPr/>
        </p:nvSpPr>
        <p:spPr>
          <a:xfrm>
            <a:off x="775855" y="262890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강의개설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B97B91-089B-4384-848F-04BB5D502618}"/>
              </a:ext>
            </a:extLst>
          </p:cNvPr>
          <p:cNvSpPr txBox="1"/>
          <p:nvPr/>
        </p:nvSpPr>
        <p:spPr>
          <a:xfrm>
            <a:off x="775851" y="3534267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강의수정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2CDD8-32FE-42B6-B113-5C86DA8D82B3}"/>
              </a:ext>
            </a:extLst>
          </p:cNvPr>
          <p:cNvSpPr txBox="1"/>
          <p:nvPr/>
        </p:nvSpPr>
        <p:spPr>
          <a:xfrm>
            <a:off x="775851" y="4519698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강의목록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C2E961-FEEF-458E-BD18-5DA22A01F08C}"/>
              </a:ext>
            </a:extLst>
          </p:cNvPr>
          <p:cNvSpPr txBox="1"/>
          <p:nvPr/>
        </p:nvSpPr>
        <p:spPr>
          <a:xfrm>
            <a:off x="775850" y="5505129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개인정보수정</a:t>
            </a:r>
          </a:p>
        </p:txBody>
      </p:sp>
    </p:spTree>
    <p:extLst>
      <p:ext uri="{BB962C8B-B14F-4D97-AF65-F5344CB8AC3E}">
        <p14:creationId xmlns:p14="http://schemas.microsoft.com/office/powerpoint/2010/main" val="1513607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818" y="245341"/>
            <a:ext cx="2722328" cy="15892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kern="0" spc="-300" dirty="0">
                <a:solidFill>
                  <a:srgbClr val="F7F0ED"/>
                </a:solidFill>
                <a:latin typeface="스웨거 TTF" pitchFamily="34" charset="0"/>
                <a:cs typeface="스웨거 TTF" pitchFamily="34" charset="0"/>
              </a:rPr>
              <a:t>02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34118" y="400032"/>
            <a:ext cx="629627" cy="645287"/>
            <a:chOff x="1034118" y="400032"/>
            <a:chExt cx="629627" cy="6452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4118" y="400032"/>
              <a:ext cx="629627" cy="64528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77505" y="388127"/>
            <a:ext cx="3846885" cy="1500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200" dirty="0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교수</a:t>
            </a:r>
            <a:endParaRPr lang="en-US" dirty="0"/>
          </a:p>
        </p:txBody>
      </p:sp>
      <p:pic>
        <p:nvPicPr>
          <p:cNvPr id="7" name="Object 1">
            <a:extLst>
              <a:ext uri="{FF2B5EF4-FFF2-40B4-BE49-F238E27FC236}">
                <a16:creationId xmlns:a16="http://schemas.microsoft.com/office/drawing/2014/main" id="{BA931AFA-FE43-4410-9F00-1B6AD3284D3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14791" y="-132807"/>
            <a:ext cx="2019791" cy="234558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9E4D0F5-650D-45BF-A5C8-890261C9CBCD}"/>
              </a:ext>
            </a:extLst>
          </p:cNvPr>
          <p:cNvSpPr/>
          <p:nvPr/>
        </p:nvSpPr>
        <p:spPr>
          <a:xfrm>
            <a:off x="775855" y="1537109"/>
            <a:ext cx="12278475" cy="80225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4C0C48-C4C2-4EC7-8B2D-E13F748BC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5441" y="1569340"/>
            <a:ext cx="1435100" cy="3048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7C88070-13DA-4096-BF70-21C8BE0CEAAA}"/>
              </a:ext>
            </a:extLst>
          </p:cNvPr>
          <p:cNvSpPr/>
          <p:nvPr/>
        </p:nvSpPr>
        <p:spPr>
          <a:xfrm>
            <a:off x="11531099" y="1884606"/>
            <a:ext cx="1519442" cy="392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0C03E1-97BB-40F0-B56D-DF24C5EDEA44}"/>
              </a:ext>
            </a:extLst>
          </p:cNvPr>
          <p:cNvSpPr/>
          <p:nvPr/>
        </p:nvSpPr>
        <p:spPr>
          <a:xfrm>
            <a:off x="775855" y="2276844"/>
            <a:ext cx="1586345" cy="7282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1EE733-6A1A-46C1-8005-39833690F12F}"/>
              </a:ext>
            </a:extLst>
          </p:cNvPr>
          <p:cNvSpPr/>
          <p:nvPr/>
        </p:nvSpPr>
        <p:spPr>
          <a:xfrm>
            <a:off x="775855" y="1884606"/>
            <a:ext cx="10730346" cy="392238"/>
          </a:xfrm>
          <a:prstGeom prst="rect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이순신 교수님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	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D1A433-22B9-4446-8E04-A685BB4610A2}"/>
              </a:ext>
            </a:extLst>
          </p:cNvPr>
          <p:cNvSpPr txBox="1"/>
          <p:nvPr/>
        </p:nvSpPr>
        <p:spPr>
          <a:xfrm>
            <a:off x="775855" y="262890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강의개설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A26E3C-CDB3-4077-95FC-A8D87F04DCF9}"/>
              </a:ext>
            </a:extLst>
          </p:cNvPr>
          <p:cNvSpPr txBox="1"/>
          <p:nvPr/>
        </p:nvSpPr>
        <p:spPr>
          <a:xfrm>
            <a:off x="775851" y="3534267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강의수정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AFB91C-1E3D-495E-A698-97420AE961B8}"/>
              </a:ext>
            </a:extLst>
          </p:cNvPr>
          <p:cNvSpPr txBox="1"/>
          <p:nvPr/>
        </p:nvSpPr>
        <p:spPr>
          <a:xfrm>
            <a:off x="775851" y="4519698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강의목록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CF8091-C939-41FC-A0CF-D2742113E039}"/>
              </a:ext>
            </a:extLst>
          </p:cNvPr>
          <p:cNvSpPr txBox="1"/>
          <p:nvPr/>
        </p:nvSpPr>
        <p:spPr>
          <a:xfrm>
            <a:off x="775850" y="5505129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개인정보수정</a:t>
            </a:r>
          </a:p>
        </p:txBody>
      </p:sp>
    </p:spTree>
    <p:extLst>
      <p:ext uri="{BB962C8B-B14F-4D97-AF65-F5344CB8AC3E}">
        <p14:creationId xmlns:p14="http://schemas.microsoft.com/office/powerpoint/2010/main" val="1711147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818" y="245341"/>
            <a:ext cx="2722328" cy="15892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kern="0" spc="-300" dirty="0">
                <a:solidFill>
                  <a:srgbClr val="F7F0ED"/>
                </a:solidFill>
                <a:latin typeface="스웨거 TTF" pitchFamily="34" charset="0"/>
                <a:cs typeface="스웨거 TTF" pitchFamily="34" charset="0"/>
              </a:rPr>
              <a:t>02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34118" y="400032"/>
            <a:ext cx="629627" cy="645287"/>
            <a:chOff x="1034118" y="400032"/>
            <a:chExt cx="629627" cy="6452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4118" y="400032"/>
              <a:ext cx="629627" cy="64528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77505" y="388127"/>
            <a:ext cx="3846885" cy="1500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200" dirty="0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교수</a:t>
            </a:r>
            <a:endParaRPr lang="en-US" dirty="0"/>
          </a:p>
        </p:txBody>
      </p:sp>
      <p:pic>
        <p:nvPicPr>
          <p:cNvPr id="7" name="Object 1">
            <a:extLst>
              <a:ext uri="{FF2B5EF4-FFF2-40B4-BE49-F238E27FC236}">
                <a16:creationId xmlns:a16="http://schemas.microsoft.com/office/drawing/2014/main" id="{BA931AFA-FE43-4410-9F00-1B6AD3284D3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14791" y="-132807"/>
            <a:ext cx="2019791" cy="234558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9E4D0F5-650D-45BF-A5C8-890261C9CBCD}"/>
              </a:ext>
            </a:extLst>
          </p:cNvPr>
          <p:cNvSpPr/>
          <p:nvPr/>
        </p:nvSpPr>
        <p:spPr>
          <a:xfrm>
            <a:off x="775855" y="1537109"/>
            <a:ext cx="12278475" cy="80225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4C0C48-C4C2-4EC7-8B2D-E13F748BC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5441" y="1569340"/>
            <a:ext cx="1435100" cy="3048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7C88070-13DA-4096-BF70-21C8BE0CEAAA}"/>
              </a:ext>
            </a:extLst>
          </p:cNvPr>
          <p:cNvSpPr/>
          <p:nvPr/>
        </p:nvSpPr>
        <p:spPr>
          <a:xfrm>
            <a:off x="11531099" y="1884606"/>
            <a:ext cx="1519442" cy="392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0C03E1-97BB-40F0-B56D-DF24C5EDEA44}"/>
              </a:ext>
            </a:extLst>
          </p:cNvPr>
          <p:cNvSpPr/>
          <p:nvPr/>
        </p:nvSpPr>
        <p:spPr>
          <a:xfrm>
            <a:off x="775855" y="2276844"/>
            <a:ext cx="1586345" cy="7282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1EE733-6A1A-46C1-8005-39833690F12F}"/>
              </a:ext>
            </a:extLst>
          </p:cNvPr>
          <p:cNvSpPr/>
          <p:nvPr/>
        </p:nvSpPr>
        <p:spPr>
          <a:xfrm>
            <a:off x="775855" y="1884606"/>
            <a:ext cx="10730346" cy="392238"/>
          </a:xfrm>
          <a:prstGeom prst="rect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이순신 교수님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	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794206-2E6F-4786-A250-8036DDC5F800}"/>
              </a:ext>
            </a:extLst>
          </p:cNvPr>
          <p:cNvSpPr txBox="1"/>
          <p:nvPr/>
        </p:nvSpPr>
        <p:spPr>
          <a:xfrm>
            <a:off x="775855" y="262890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강의개설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E43CF5-F7AD-4687-88C8-95E051D45E2E}"/>
              </a:ext>
            </a:extLst>
          </p:cNvPr>
          <p:cNvSpPr txBox="1"/>
          <p:nvPr/>
        </p:nvSpPr>
        <p:spPr>
          <a:xfrm>
            <a:off x="775851" y="3534267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강의수정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C2E5AA-814F-49F4-A388-6433D52A4F89}"/>
              </a:ext>
            </a:extLst>
          </p:cNvPr>
          <p:cNvSpPr txBox="1"/>
          <p:nvPr/>
        </p:nvSpPr>
        <p:spPr>
          <a:xfrm>
            <a:off x="775851" y="4519698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강의목록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F04A29-19A6-44E8-9B7C-9F80F1B47B23}"/>
              </a:ext>
            </a:extLst>
          </p:cNvPr>
          <p:cNvSpPr txBox="1"/>
          <p:nvPr/>
        </p:nvSpPr>
        <p:spPr>
          <a:xfrm>
            <a:off x="775850" y="5505129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개인정보수정</a:t>
            </a:r>
          </a:p>
        </p:txBody>
      </p:sp>
    </p:spTree>
    <p:extLst>
      <p:ext uri="{BB962C8B-B14F-4D97-AF65-F5344CB8AC3E}">
        <p14:creationId xmlns:p14="http://schemas.microsoft.com/office/powerpoint/2010/main" val="367395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33818" y="245341"/>
            <a:ext cx="2722328" cy="137139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kern="0" spc="-300" dirty="0">
                <a:solidFill>
                  <a:srgbClr val="F7F0ED"/>
                </a:solidFill>
                <a:latin typeface="스웨거 TTF" pitchFamily="34" charset="0"/>
                <a:cs typeface="스웨거 TTF" pitchFamily="34" charset="0"/>
              </a:rPr>
              <a:t>01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34118" y="400032"/>
            <a:ext cx="629627" cy="645287"/>
            <a:chOff x="1034118" y="400032"/>
            <a:chExt cx="629627" cy="64528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4118" y="400032"/>
              <a:ext cx="629627" cy="64528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77503" y="388127"/>
            <a:ext cx="3846885" cy="148601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200" dirty="0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처음화면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9956707" y="1442774"/>
            <a:ext cx="338038" cy="47202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9426168" y="1403452"/>
            <a:ext cx="431480" cy="60250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endParaRPr 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2921D1-0232-6B4E-811D-3C503199D81A}"/>
              </a:ext>
            </a:extLst>
          </p:cNvPr>
          <p:cNvSpPr/>
          <p:nvPr/>
        </p:nvSpPr>
        <p:spPr>
          <a:xfrm>
            <a:off x="775855" y="1537109"/>
            <a:ext cx="12278475" cy="80225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ACACC6-9210-4E33-AF71-2EE9722AF6F0}"/>
              </a:ext>
            </a:extLst>
          </p:cNvPr>
          <p:cNvSpPr/>
          <p:nvPr/>
        </p:nvSpPr>
        <p:spPr>
          <a:xfrm>
            <a:off x="775854" y="1884606"/>
            <a:ext cx="12278475" cy="1029606"/>
          </a:xfrm>
          <a:prstGeom prst="rect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A64AC-9DE0-42A5-BB3C-F4D801324D5B}"/>
              </a:ext>
            </a:extLst>
          </p:cNvPr>
          <p:cNvSpPr txBox="1"/>
          <p:nvPr/>
        </p:nvSpPr>
        <p:spPr>
          <a:xfrm>
            <a:off x="1034118" y="1874140"/>
            <a:ext cx="3330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1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비트대학교</a:t>
            </a:r>
            <a:endParaRPr lang="en-US" altLang="ko-KR" sz="3600" spc="100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spc="1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BITCAMP UNIVERSITY</a:t>
            </a:r>
            <a:endParaRPr lang="ko-KR" altLang="en-US" sz="2000" spc="100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5F39C8-FB04-45B2-872A-E322648C4D88}"/>
              </a:ext>
            </a:extLst>
          </p:cNvPr>
          <p:cNvSpPr/>
          <p:nvPr/>
        </p:nvSpPr>
        <p:spPr>
          <a:xfrm>
            <a:off x="6746308" y="3297723"/>
            <a:ext cx="5791200" cy="3733800"/>
          </a:xfrm>
          <a:prstGeom prst="rect">
            <a:avLst/>
          </a:prstGeom>
          <a:solidFill>
            <a:srgbClr val="F7F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313650-1BEB-462F-B653-8E31A1181EF0}"/>
              </a:ext>
            </a:extLst>
          </p:cNvPr>
          <p:cNvSpPr txBox="1"/>
          <p:nvPr/>
        </p:nvSpPr>
        <p:spPr>
          <a:xfrm>
            <a:off x="7477011" y="3560096"/>
            <a:ext cx="396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0E797A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수강신청시스템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E37DFFA-26DB-485E-AEDB-69B786CD5DF9}"/>
              </a:ext>
            </a:extLst>
          </p:cNvPr>
          <p:cNvSpPr/>
          <p:nvPr/>
        </p:nvSpPr>
        <p:spPr>
          <a:xfrm>
            <a:off x="7743443" y="4628241"/>
            <a:ext cx="2314957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DBE03E9-3C85-4A5F-B1E7-B68534146AC6}"/>
              </a:ext>
            </a:extLst>
          </p:cNvPr>
          <p:cNvSpPr/>
          <p:nvPr/>
        </p:nvSpPr>
        <p:spPr>
          <a:xfrm>
            <a:off x="7791702" y="5439471"/>
            <a:ext cx="2314957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162699-EAB2-44CF-BE1A-7759E820BCA7}"/>
              </a:ext>
            </a:extLst>
          </p:cNvPr>
          <p:cNvSpPr txBox="1"/>
          <p:nvPr/>
        </p:nvSpPr>
        <p:spPr>
          <a:xfrm>
            <a:off x="7801291" y="4710587"/>
            <a:ext cx="223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JTextFIELD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9B4919-EB4D-4D00-BFDB-DE7542B0ABC2}"/>
              </a:ext>
            </a:extLst>
          </p:cNvPr>
          <p:cNvSpPr txBox="1"/>
          <p:nvPr/>
        </p:nvSpPr>
        <p:spPr>
          <a:xfrm>
            <a:off x="7820627" y="5531385"/>
            <a:ext cx="223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JTextFIELD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BB9CD9-F946-4766-9F9B-014209CD8EE3}"/>
              </a:ext>
            </a:extLst>
          </p:cNvPr>
          <p:cNvSpPr txBox="1"/>
          <p:nvPr/>
        </p:nvSpPr>
        <p:spPr>
          <a:xfrm>
            <a:off x="1298285" y="7240369"/>
            <a:ext cx="1740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공지사항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C9E62AB-9EEA-4CB6-8F0A-8EB18C16E2AC}"/>
              </a:ext>
            </a:extLst>
          </p:cNvPr>
          <p:cNvSpPr/>
          <p:nvPr/>
        </p:nvSpPr>
        <p:spPr>
          <a:xfrm>
            <a:off x="1249794" y="7950856"/>
            <a:ext cx="3087177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14DE855-8A26-44AE-B04A-A202F24DACAC}"/>
              </a:ext>
            </a:extLst>
          </p:cNvPr>
          <p:cNvSpPr/>
          <p:nvPr/>
        </p:nvSpPr>
        <p:spPr>
          <a:xfrm>
            <a:off x="5162261" y="7950856"/>
            <a:ext cx="3087177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3792813-4819-483C-91C7-BC32D6B28F4C}"/>
              </a:ext>
            </a:extLst>
          </p:cNvPr>
          <p:cNvSpPr/>
          <p:nvPr/>
        </p:nvSpPr>
        <p:spPr>
          <a:xfrm>
            <a:off x="9144000" y="7950856"/>
            <a:ext cx="3087177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ECB7A397-BFD9-8E42-A89E-C89177FD5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5441" y="1569340"/>
            <a:ext cx="1435100" cy="3048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77CBAF3-C9C9-46D9-A005-F325070E2F51}"/>
              </a:ext>
            </a:extLst>
          </p:cNvPr>
          <p:cNvSpPr txBox="1"/>
          <p:nvPr/>
        </p:nvSpPr>
        <p:spPr>
          <a:xfrm>
            <a:off x="1348931" y="8055752"/>
            <a:ext cx="2842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궁서체" panose="02030609000101010101" pitchFamily="17" charset="-127"/>
                <a:ea typeface="궁서체" panose="02030609000101010101" pitchFamily="17" charset="-127"/>
              </a:rPr>
              <a:t>2021</a:t>
            </a:r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년도 </a:t>
            </a:r>
            <a:r>
              <a:rPr lang="en-US" altLang="ko-KR" dirty="0">
                <a:latin typeface="궁서체" panose="02030609000101010101" pitchFamily="17" charset="-127"/>
                <a:ea typeface="궁서체" panose="02030609000101010101" pitchFamily="17" charset="-127"/>
              </a:rPr>
              <a:t>2</a:t>
            </a:r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학기 수강일정</a:t>
            </a:r>
            <a:endParaRPr lang="en-US" altLang="ko-KR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dirty="0">
                <a:latin typeface="궁서체" panose="02030609000101010101" pitchFamily="17" charset="-127"/>
                <a:ea typeface="궁서체" panose="02030609000101010101" pitchFamily="17" charset="-127"/>
              </a:rPr>
              <a:t>~~~~~~~~~</a:t>
            </a:r>
          </a:p>
          <a:p>
            <a:r>
              <a:rPr lang="en-US" altLang="ko-KR" dirty="0">
                <a:latin typeface="궁서체" panose="02030609000101010101" pitchFamily="17" charset="-127"/>
                <a:ea typeface="궁서체" panose="02030609000101010101" pitchFamily="17" charset="-127"/>
              </a:rPr>
              <a:t>~~~~~~~~~</a:t>
            </a:r>
            <a:endParaRPr lang="ko-KR" altLang="en-US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D64ED-ED02-48E4-AD1C-067DA44EC9D9}"/>
              </a:ext>
            </a:extLst>
          </p:cNvPr>
          <p:cNvSpPr txBox="1"/>
          <p:nvPr/>
        </p:nvSpPr>
        <p:spPr>
          <a:xfrm>
            <a:off x="5410200" y="8055752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궁서체" panose="02030609000101010101" pitchFamily="17" charset="-127"/>
                <a:ea typeface="궁서체" panose="02030609000101010101" pitchFamily="17" charset="-127"/>
              </a:rPr>
              <a:t>2021</a:t>
            </a:r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년도 수강정정기간</a:t>
            </a:r>
            <a:endParaRPr lang="en-US" altLang="ko-KR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dirty="0">
                <a:latin typeface="궁서체" panose="02030609000101010101" pitchFamily="17" charset="-127"/>
                <a:ea typeface="궁서체" panose="02030609000101010101" pitchFamily="17" charset="-127"/>
              </a:rPr>
              <a:t>~~~~~~~~~~~~~</a:t>
            </a:r>
          </a:p>
          <a:p>
            <a:r>
              <a:rPr lang="en-US" altLang="ko-KR" dirty="0">
                <a:latin typeface="궁서체" panose="02030609000101010101" pitchFamily="17" charset="-127"/>
                <a:ea typeface="궁서체" panose="02030609000101010101" pitchFamily="17" charset="-127"/>
              </a:rPr>
              <a:t>~~~~~~~~~~~~~~</a:t>
            </a:r>
            <a:endParaRPr lang="ko-KR" altLang="en-US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FF2916-0BD4-44B2-9F32-95FE7CEEDC14}"/>
              </a:ext>
            </a:extLst>
          </p:cNvPr>
          <p:cNvSpPr txBox="1"/>
          <p:nvPr/>
        </p:nvSpPr>
        <p:spPr>
          <a:xfrm>
            <a:off x="6989908" y="4710312"/>
            <a:ext cx="67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스웨거 TTF" panose="020B0600000101010101" pitchFamily="50" charset="-127"/>
                <a:ea typeface="스웨거 TTF" panose="020B0600000101010101" pitchFamily="50" charset="-127"/>
              </a:rPr>
              <a:t>학번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5A4131-4692-4D95-9960-420D8199E199}"/>
              </a:ext>
            </a:extLst>
          </p:cNvPr>
          <p:cNvSpPr txBox="1"/>
          <p:nvPr/>
        </p:nvSpPr>
        <p:spPr>
          <a:xfrm>
            <a:off x="6858000" y="5557460"/>
            <a:ext cx="83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비밀번호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813480-6F82-4547-90E6-5827E9162B3D}"/>
              </a:ext>
            </a:extLst>
          </p:cNvPr>
          <p:cNvSpPr txBox="1"/>
          <p:nvPr/>
        </p:nvSpPr>
        <p:spPr>
          <a:xfrm>
            <a:off x="9340716" y="8098791"/>
            <a:ext cx="2750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초기비밀번호안내</a:t>
            </a:r>
            <a:r>
              <a:rPr lang="en-US" altLang="ko-KR" dirty="0">
                <a:latin typeface="궁서체" panose="02030609000101010101" pitchFamily="17" charset="-127"/>
                <a:ea typeface="궁서체" panose="02030609000101010101" pitchFamily="17" charset="-127"/>
              </a:rPr>
              <a:t>~~</a:t>
            </a:r>
          </a:p>
          <a:p>
            <a:r>
              <a:rPr lang="en-US" altLang="ko-KR" dirty="0">
                <a:latin typeface="궁서체" panose="02030609000101010101" pitchFamily="17" charset="-127"/>
                <a:ea typeface="궁서체" panose="02030609000101010101" pitchFamily="17" charset="-127"/>
              </a:rPr>
              <a:t>~~~~~~~~~~~~~~~</a:t>
            </a:r>
          </a:p>
          <a:p>
            <a:r>
              <a:rPr lang="en-US" altLang="ko-KR" dirty="0">
                <a:latin typeface="궁서체" panose="02030609000101010101" pitchFamily="17" charset="-127"/>
                <a:ea typeface="궁서체" panose="02030609000101010101" pitchFamily="17" charset="-127"/>
              </a:rPr>
              <a:t>~~~~~~~~~~~~~~~~~~</a:t>
            </a:r>
            <a:endParaRPr lang="ko-KR" altLang="en-US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B7E4FF6-DCA3-4B96-82A9-579264EF8F1C}"/>
              </a:ext>
            </a:extLst>
          </p:cNvPr>
          <p:cNvSpPr/>
          <p:nvPr/>
        </p:nvSpPr>
        <p:spPr>
          <a:xfrm>
            <a:off x="10301672" y="6534853"/>
            <a:ext cx="969015" cy="353047"/>
          </a:xfrm>
          <a:prstGeom prst="rect">
            <a:avLst/>
          </a:prstGeom>
          <a:solidFill>
            <a:srgbClr val="0E7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0BE3EB-CADC-4369-ABCF-9465475F166B}"/>
              </a:ext>
            </a:extLst>
          </p:cNvPr>
          <p:cNvSpPr txBox="1"/>
          <p:nvPr/>
        </p:nvSpPr>
        <p:spPr>
          <a:xfrm>
            <a:off x="10413716" y="6538530"/>
            <a:ext cx="90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PW</a:t>
            </a:r>
            <a:r>
              <a:rPr lang="ko-KR" altLang="en-US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변경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BCAF787-D15B-45B2-A49D-508586284786}"/>
              </a:ext>
            </a:extLst>
          </p:cNvPr>
          <p:cNvSpPr/>
          <p:nvPr/>
        </p:nvSpPr>
        <p:spPr>
          <a:xfrm>
            <a:off x="10301672" y="4688174"/>
            <a:ext cx="1744855" cy="1289482"/>
          </a:xfrm>
          <a:prstGeom prst="rect">
            <a:avLst/>
          </a:prstGeom>
          <a:solidFill>
            <a:srgbClr val="0E7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08B308-BC79-43C5-BF5D-15719BC50ACB}"/>
              </a:ext>
            </a:extLst>
          </p:cNvPr>
          <p:cNvSpPr/>
          <p:nvPr/>
        </p:nvSpPr>
        <p:spPr>
          <a:xfrm>
            <a:off x="10301672" y="6125591"/>
            <a:ext cx="969015" cy="353047"/>
          </a:xfrm>
          <a:prstGeom prst="rect">
            <a:avLst/>
          </a:prstGeom>
          <a:solidFill>
            <a:srgbClr val="0E7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7CD83C-A80B-494A-A951-F48E300A4843}"/>
              </a:ext>
            </a:extLst>
          </p:cNvPr>
          <p:cNvSpPr txBox="1"/>
          <p:nvPr/>
        </p:nvSpPr>
        <p:spPr>
          <a:xfrm>
            <a:off x="10433580" y="4942834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스웨거 TTF" panose="020B0600000101010101" pitchFamily="50" charset="-127"/>
                <a:ea typeface="스웨거 TTF" panose="020B0600000101010101" pitchFamily="50" charset="-127"/>
                <a:cs typeface="+mn-cs"/>
              </a:rPr>
              <a:t>로그인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스웨거 TTF" panose="020B0600000101010101" pitchFamily="50" charset="-127"/>
              <a:ea typeface="스웨거 TTF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스웨거 TTF" panose="020B0600000101010101" pitchFamily="50" charset="-127"/>
                <a:ea typeface="스웨거 TTF" panose="020B0600000101010101" pitchFamily="50" charset="-127"/>
                <a:cs typeface="+mn-cs"/>
              </a:rPr>
              <a:t>Login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스웨거 TTF" panose="020B0600000101010101" pitchFamily="50" charset="-127"/>
              <a:ea typeface="스웨거 TTF" panose="020B0600000101010101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C237F-CD2C-4D6F-8B9A-2C500105D80B}"/>
              </a:ext>
            </a:extLst>
          </p:cNvPr>
          <p:cNvSpPr txBox="1"/>
          <p:nvPr/>
        </p:nvSpPr>
        <p:spPr>
          <a:xfrm>
            <a:off x="10327273" y="6119446"/>
            <a:ext cx="97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ID/PW</a:t>
            </a:r>
            <a:r>
              <a:rPr lang="ko-KR" altLang="en-US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찾기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281F51-95E6-4106-A294-FE6F8215306D}"/>
              </a:ext>
            </a:extLst>
          </p:cNvPr>
          <p:cNvSpPr/>
          <p:nvPr/>
        </p:nvSpPr>
        <p:spPr>
          <a:xfrm>
            <a:off x="775854" y="2914212"/>
            <a:ext cx="12304077" cy="4326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EF51157-4932-4180-8D13-95D7EE20F973}"/>
              </a:ext>
            </a:extLst>
          </p:cNvPr>
          <p:cNvCxnSpPr/>
          <p:nvPr/>
        </p:nvCxnSpPr>
        <p:spPr>
          <a:xfrm>
            <a:off x="12090843" y="5161641"/>
            <a:ext cx="16251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77ECEDF-1F64-4FFC-9B5C-B8B805E62A32}"/>
              </a:ext>
            </a:extLst>
          </p:cNvPr>
          <p:cNvSpPr txBox="1"/>
          <p:nvPr/>
        </p:nvSpPr>
        <p:spPr>
          <a:xfrm>
            <a:off x="14051465" y="3689160"/>
            <a:ext cx="3352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테이블에 </a:t>
            </a:r>
            <a:r>
              <a:rPr lang="ko-KR" altLang="en-US" sz="28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저장되어있는</a:t>
            </a:r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관리자</a:t>
            </a:r>
            <a:r>
              <a:rPr lang="en-US" altLang="ko-KR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,</a:t>
            </a:r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교수</a:t>
            </a:r>
            <a:r>
              <a:rPr lang="en-US" altLang="ko-KR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,</a:t>
            </a:r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학생 에 해당되는 아이디가 입력되면 각기 다른 권한이 부여된 페이지로 이동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6BD808E-1CDE-44BE-BC7F-1230EB4E5838}"/>
              </a:ext>
            </a:extLst>
          </p:cNvPr>
          <p:cNvSpPr/>
          <p:nvPr/>
        </p:nvSpPr>
        <p:spPr>
          <a:xfrm>
            <a:off x="13760316" y="3341392"/>
            <a:ext cx="3643949" cy="2559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231210" y="3866095"/>
            <a:ext cx="4627851" cy="382857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4400" kern="0" spc="-700" dirty="0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03</a:t>
            </a:r>
            <a:endParaRPr lang="en-US" dirty="0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4A190AB7-272E-4D74-9E96-A3A0E3BB77D1}"/>
              </a:ext>
            </a:extLst>
          </p:cNvPr>
          <p:cNvSpPr txBox="1"/>
          <p:nvPr/>
        </p:nvSpPr>
        <p:spPr>
          <a:xfrm>
            <a:off x="8001000" y="4493757"/>
            <a:ext cx="7924800" cy="12994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8800" spc="100" dirty="0">
                <a:solidFill>
                  <a:srgbClr val="0E797A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학생페이지</a:t>
            </a:r>
            <a:endParaRPr lang="en-US" sz="8800" spc="100" dirty="0">
              <a:solidFill>
                <a:srgbClr val="0E797A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33550" y="3599635"/>
            <a:ext cx="1657066" cy="1657066"/>
            <a:chOff x="2333550" y="3599635"/>
            <a:chExt cx="1657066" cy="16570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3550" y="3599635"/>
              <a:ext cx="1657066" cy="16570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90586" y="3599635"/>
            <a:ext cx="1657066" cy="1657066"/>
            <a:chOff x="6490586" y="3599635"/>
            <a:chExt cx="1657066" cy="16570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90586" y="3599635"/>
              <a:ext cx="1657066" cy="16570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647622" y="3599635"/>
            <a:ext cx="1657066" cy="1657066"/>
            <a:chOff x="10647622" y="3599635"/>
            <a:chExt cx="1657066" cy="16570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47622" y="3599635"/>
              <a:ext cx="1657066" cy="16570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804658" y="3599635"/>
            <a:ext cx="1657066" cy="1657066"/>
            <a:chOff x="14804658" y="3599635"/>
            <a:chExt cx="1657066" cy="165706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04658" y="3599635"/>
              <a:ext cx="1657066" cy="165706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4428168"/>
            <a:ext cx="18283793" cy="9524"/>
            <a:chOff x="0" y="4428168"/>
            <a:chExt cx="18283793" cy="95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28168"/>
              <a:ext cx="18283793" cy="9524"/>
            </a:xfrm>
            <a:prstGeom prst="rect">
              <a:avLst/>
            </a:prstGeom>
          </p:spPr>
        </p:pic>
      </p:grpSp>
      <p:sp>
        <p:nvSpPr>
          <p:cNvPr id="13" name="Object 19">
            <a:extLst>
              <a:ext uri="{FF2B5EF4-FFF2-40B4-BE49-F238E27FC236}">
                <a16:creationId xmlns:a16="http://schemas.microsoft.com/office/drawing/2014/main" id="{704C9C14-2AF5-4E74-BCD2-BDF32C873E8E}"/>
              </a:ext>
            </a:extLst>
          </p:cNvPr>
          <p:cNvSpPr txBox="1"/>
          <p:nvPr/>
        </p:nvSpPr>
        <p:spPr>
          <a:xfrm>
            <a:off x="2514600" y="5326569"/>
            <a:ext cx="1973717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kern="0" spc="100" dirty="0">
                <a:solidFill>
                  <a:srgbClr val="0E797A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수강신청</a:t>
            </a:r>
            <a:endParaRPr lang="en-US" spc="1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C80E2F8C-2DB6-430A-8976-92CBC1DBEFD1}"/>
              </a:ext>
            </a:extLst>
          </p:cNvPr>
          <p:cNvSpPr txBox="1"/>
          <p:nvPr/>
        </p:nvSpPr>
        <p:spPr>
          <a:xfrm>
            <a:off x="6061730" y="5326569"/>
            <a:ext cx="2514777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kern="0" spc="100" dirty="0">
                <a:solidFill>
                  <a:srgbClr val="0E797A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수강신청내역조회</a:t>
            </a:r>
            <a:endParaRPr lang="en-US" spc="1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6" name="Object 19">
            <a:extLst>
              <a:ext uri="{FF2B5EF4-FFF2-40B4-BE49-F238E27FC236}">
                <a16:creationId xmlns:a16="http://schemas.microsoft.com/office/drawing/2014/main" id="{AB9AE6C7-C3EC-4BD9-9A60-9DE156E0A0C1}"/>
              </a:ext>
            </a:extLst>
          </p:cNvPr>
          <p:cNvSpPr txBox="1"/>
          <p:nvPr/>
        </p:nvSpPr>
        <p:spPr>
          <a:xfrm>
            <a:off x="10647622" y="5323357"/>
            <a:ext cx="1973717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kern="0" spc="100" dirty="0">
                <a:solidFill>
                  <a:srgbClr val="0E797A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수강신청취소</a:t>
            </a:r>
            <a:endParaRPr lang="en-US" spc="1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6B50FDF0-936E-469E-B167-FD7BC651B7CB}"/>
              </a:ext>
            </a:extLst>
          </p:cNvPr>
          <p:cNvSpPr txBox="1"/>
          <p:nvPr/>
        </p:nvSpPr>
        <p:spPr>
          <a:xfrm>
            <a:off x="14770448" y="5323357"/>
            <a:ext cx="1973717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kern="0" spc="100" dirty="0">
                <a:solidFill>
                  <a:srgbClr val="0E797A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회원정보수정</a:t>
            </a:r>
            <a:endParaRPr lang="en-US" spc="1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00413A8A-291B-4FEE-8FB9-9DDD97B47F3A}"/>
              </a:ext>
            </a:extLst>
          </p:cNvPr>
          <p:cNvSpPr txBox="1"/>
          <p:nvPr/>
        </p:nvSpPr>
        <p:spPr>
          <a:xfrm>
            <a:off x="2718527" y="1290369"/>
            <a:ext cx="11236495" cy="210989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200" dirty="0">
                <a:solidFill>
                  <a:srgbClr val="0E797A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스웨거 TTF" pitchFamily="34" charset="0"/>
              </a:rPr>
              <a:t>학생</a:t>
            </a:r>
            <a:r>
              <a:rPr lang="en-US" sz="7200" dirty="0" err="1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페이지</a:t>
            </a:r>
            <a:endParaRPr lang="en-US" dirty="0"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B8313955-2EB5-40C2-B1C8-9AD6D56E9BFA}"/>
              </a:ext>
            </a:extLst>
          </p:cNvPr>
          <p:cNvSpPr txBox="1"/>
          <p:nvPr/>
        </p:nvSpPr>
        <p:spPr>
          <a:xfrm>
            <a:off x="1066800" y="564663"/>
            <a:ext cx="4627851" cy="382857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4400" kern="0" spc="-700" dirty="0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03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818" y="245341"/>
            <a:ext cx="2722328" cy="15892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kern="0" spc="-300" dirty="0">
                <a:solidFill>
                  <a:srgbClr val="F7F0ED"/>
                </a:solidFill>
                <a:latin typeface="스웨거 TTF" pitchFamily="34" charset="0"/>
                <a:cs typeface="스웨거 TTF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34118" y="400032"/>
            <a:ext cx="629627" cy="645287"/>
            <a:chOff x="1034118" y="400032"/>
            <a:chExt cx="629627" cy="6452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4118" y="400032"/>
              <a:ext cx="629627" cy="64528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77505" y="388127"/>
            <a:ext cx="8018895" cy="1500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200" dirty="0" err="1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학생</a:t>
            </a:r>
            <a:r>
              <a:rPr lang="en-US" sz="5200" dirty="0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 </a:t>
            </a:r>
            <a:r>
              <a:rPr lang="en-US" sz="5400" dirty="0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– </a:t>
            </a:r>
            <a:r>
              <a:rPr lang="ko-KR" altLang="en-US" sz="5400" dirty="0">
                <a:solidFill>
                  <a:srgbClr val="0E797A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스웨거 TTF" pitchFamily="34" charset="0"/>
              </a:rPr>
              <a:t>로그인 후 </a:t>
            </a:r>
            <a:r>
              <a:rPr lang="ko-KR" altLang="en-US" sz="5200" dirty="0">
                <a:solidFill>
                  <a:srgbClr val="0E797A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스웨거 TTF" pitchFamily="34" charset="0"/>
              </a:rPr>
              <a:t>처음화면</a:t>
            </a:r>
            <a:endParaRPr 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7" name="Object 1">
            <a:extLst>
              <a:ext uri="{FF2B5EF4-FFF2-40B4-BE49-F238E27FC236}">
                <a16:creationId xmlns:a16="http://schemas.microsoft.com/office/drawing/2014/main" id="{206A40D3-19FF-4E4E-A0CF-E2D8620AD0E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0480" y="-60818"/>
            <a:ext cx="1905000" cy="221227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3F4457A-130E-4B23-9C0F-AF1A3495CB7F}"/>
              </a:ext>
            </a:extLst>
          </p:cNvPr>
          <p:cNvSpPr/>
          <p:nvPr/>
        </p:nvSpPr>
        <p:spPr>
          <a:xfrm>
            <a:off x="775855" y="1537109"/>
            <a:ext cx="12278475" cy="80225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267E84-DE15-458C-BE6C-F4F168E7EBF5}"/>
              </a:ext>
            </a:extLst>
          </p:cNvPr>
          <p:cNvSpPr/>
          <p:nvPr/>
        </p:nvSpPr>
        <p:spPr>
          <a:xfrm>
            <a:off x="775855" y="1884606"/>
            <a:ext cx="10730346" cy="392238"/>
          </a:xfrm>
          <a:prstGeom prst="rect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학번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:201400875 	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전공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컴퓨터공학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	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이름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홍길동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		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학년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:3	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C1E50E8-8892-448E-8DCE-CF14C6447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5441" y="1569340"/>
            <a:ext cx="1435100" cy="3048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CBE2EB-6BDF-4C97-AF81-CA0629537F2A}"/>
              </a:ext>
            </a:extLst>
          </p:cNvPr>
          <p:cNvSpPr/>
          <p:nvPr/>
        </p:nvSpPr>
        <p:spPr>
          <a:xfrm>
            <a:off x="11531099" y="1884606"/>
            <a:ext cx="1519442" cy="392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로그아웃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D838AF-EA85-43D6-B9E2-C2E112F36E19}"/>
              </a:ext>
            </a:extLst>
          </p:cNvPr>
          <p:cNvSpPr/>
          <p:nvPr/>
        </p:nvSpPr>
        <p:spPr>
          <a:xfrm>
            <a:off x="800748" y="2268225"/>
            <a:ext cx="1586345" cy="7265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02B1F5-8E20-4ABE-AA92-29345AE108C9}"/>
              </a:ext>
            </a:extLst>
          </p:cNvPr>
          <p:cNvSpPr txBox="1"/>
          <p:nvPr/>
        </p:nvSpPr>
        <p:spPr>
          <a:xfrm>
            <a:off x="775855" y="262890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수강신청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A3A20F-CA1B-4F59-9D98-5A434F4AA957}"/>
              </a:ext>
            </a:extLst>
          </p:cNvPr>
          <p:cNvSpPr txBox="1"/>
          <p:nvPr/>
        </p:nvSpPr>
        <p:spPr>
          <a:xfrm>
            <a:off x="775851" y="3534267"/>
            <a:ext cx="15863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수강신청내역조회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C9F1E2-4F4E-482B-B288-B4DF5C900B17}"/>
              </a:ext>
            </a:extLst>
          </p:cNvPr>
          <p:cNvSpPr txBox="1"/>
          <p:nvPr/>
        </p:nvSpPr>
        <p:spPr>
          <a:xfrm>
            <a:off x="775851" y="477268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수강신청취소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D58BA6-101A-4339-A746-FB7BAE8F87E0}"/>
              </a:ext>
            </a:extLst>
          </p:cNvPr>
          <p:cNvSpPr txBox="1"/>
          <p:nvPr/>
        </p:nvSpPr>
        <p:spPr>
          <a:xfrm>
            <a:off x="775850" y="568708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회원정보수정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1DF5F6-0DC6-4A57-928D-0E62B22E44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86" y="2947633"/>
            <a:ext cx="10638555" cy="20478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84471A2-8EDE-47E4-866D-7BC16600C08B}"/>
              </a:ext>
            </a:extLst>
          </p:cNvPr>
          <p:cNvSpPr txBox="1"/>
          <p:nvPr/>
        </p:nvSpPr>
        <p:spPr>
          <a:xfrm>
            <a:off x="2442833" y="3795179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비트대학교</a:t>
            </a:r>
            <a:endParaRPr lang="en-US" altLang="ko-KR" sz="3600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6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BITCAMP UNIVERSITY</a:t>
            </a:r>
            <a:endParaRPr lang="ko-KR" altLang="en-US" sz="3600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8713F8-B31F-4522-8812-E2FB3FFE31E2}"/>
              </a:ext>
            </a:extLst>
          </p:cNvPr>
          <p:cNvSpPr txBox="1"/>
          <p:nvPr/>
        </p:nvSpPr>
        <p:spPr>
          <a:xfrm>
            <a:off x="2743200" y="5448300"/>
            <a:ext cx="975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멀티로그인방지</a:t>
            </a:r>
            <a:endParaRPr lang="en-US" altLang="ko-KR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동일한 학번으로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여러곳에서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로그인을 했을 겨우 마지막로그인만 유효하며 나머지는 로그아웃됨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팝업차단 해제</a:t>
            </a:r>
            <a:endParaRPr lang="en-US" altLang="ko-KR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팝업차단 설정이 해제되지 않았을 경우 팝업차단을 해제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인터넷익스플롤러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(IE) :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우측상단메뉴오픈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-&gt;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설정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-&gt;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인터넷옵션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-&gt;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개인정보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-&gt;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파업차단체크 해지 또는 사이트에 메뉴추가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크롬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(Chrome) :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우측상단메뉴오픈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-&gt;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설정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-&gt;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설정검색창에‘팝업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검색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-&gt;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사이트설정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-&gt;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팝업및디렉션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-&gt;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팝업허용 또는 사이트추가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등등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우앵웅애어우앵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설명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818" y="245341"/>
            <a:ext cx="2722328" cy="15892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kern="0" spc="-300" dirty="0">
                <a:solidFill>
                  <a:srgbClr val="F7F0ED"/>
                </a:solidFill>
                <a:latin typeface="스웨거 TTF" pitchFamily="34" charset="0"/>
                <a:cs typeface="스웨거 TTF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34118" y="400032"/>
            <a:ext cx="629627" cy="645287"/>
            <a:chOff x="1034118" y="400032"/>
            <a:chExt cx="629627" cy="6452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4118" y="400032"/>
              <a:ext cx="629627" cy="64528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77505" y="388127"/>
            <a:ext cx="3846885" cy="1500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200" dirty="0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학생</a:t>
            </a:r>
            <a:endParaRPr lang="en-US" dirty="0"/>
          </a:p>
        </p:txBody>
      </p:sp>
      <p:pic>
        <p:nvPicPr>
          <p:cNvPr id="7" name="Object 1">
            <a:extLst>
              <a:ext uri="{FF2B5EF4-FFF2-40B4-BE49-F238E27FC236}">
                <a16:creationId xmlns:a16="http://schemas.microsoft.com/office/drawing/2014/main" id="{2E240932-812F-45A2-A72D-1E2467FA51C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0480" y="-60818"/>
            <a:ext cx="1905000" cy="221227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EF1A555-8880-4C25-A045-FED03CC39F7E}"/>
              </a:ext>
            </a:extLst>
          </p:cNvPr>
          <p:cNvSpPr/>
          <p:nvPr/>
        </p:nvSpPr>
        <p:spPr>
          <a:xfrm>
            <a:off x="775855" y="1537109"/>
            <a:ext cx="12278475" cy="80225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B59549-7813-4BA4-B283-F13F0FEE96BF}"/>
              </a:ext>
            </a:extLst>
          </p:cNvPr>
          <p:cNvSpPr/>
          <p:nvPr/>
        </p:nvSpPr>
        <p:spPr>
          <a:xfrm>
            <a:off x="775855" y="1884606"/>
            <a:ext cx="10730346" cy="392238"/>
          </a:xfrm>
          <a:prstGeom prst="rect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학번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:201400875 	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전공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컴퓨터공학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	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이름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홍길동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		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학년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:3	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32334A-FFB0-4408-A98F-1C5DB5ADC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5441" y="1569340"/>
            <a:ext cx="1435100" cy="3048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D787C4-F973-49F8-AD64-F060764D7F16}"/>
              </a:ext>
            </a:extLst>
          </p:cNvPr>
          <p:cNvSpPr/>
          <p:nvPr/>
        </p:nvSpPr>
        <p:spPr>
          <a:xfrm>
            <a:off x="11531099" y="1884606"/>
            <a:ext cx="1519442" cy="392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로그아웃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437B74-6D0C-446E-ADD2-D9EFF068659A}"/>
              </a:ext>
            </a:extLst>
          </p:cNvPr>
          <p:cNvSpPr/>
          <p:nvPr/>
        </p:nvSpPr>
        <p:spPr>
          <a:xfrm>
            <a:off x="775855" y="2276844"/>
            <a:ext cx="1586345" cy="7282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CC8E44-8A6B-4561-B971-71CC0D2DA0B8}"/>
              </a:ext>
            </a:extLst>
          </p:cNvPr>
          <p:cNvSpPr txBox="1"/>
          <p:nvPr/>
        </p:nvSpPr>
        <p:spPr>
          <a:xfrm>
            <a:off x="775855" y="262890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수강신청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C5FE03-603A-4740-BE3D-1A7EC63B42D8}"/>
              </a:ext>
            </a:extLst>
          </p:cNvPr>
          <p:cNvSpPr txBox="1"/>
          <p:nvPr/>
        </p:nvSpPr>
        <p:spPr>
          <a:xfrm>
            <a:off x="775851" y="3534267"/>
            <a:ext cx="15863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수강신청내역조회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CB05A2-EE9A-4F1E-A07D-FEFE8F847F29}"/>
              </a:ext>
            </a:extLst>
          </p:cNvPr>
          <p:cNvSpPr txBox="1"/>
          <p:nvPr/>
        </p:nvSpPr>
        <p:spPr>
          <a:xfrm>
            <a:off x="775851" y="477268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수강신청취소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D3C1BD-7F21-4D0B-95A6-D8B214D27CF6}"/>
              </a:ext>
            </a:extLst>
          </p:cNvPr>
          <p:cNvSpPr txBox="1"/>
          <p:nvPr/>
        </p:nvSpPr>
        <p:spPr>
          <a:xfrm>
            <a:off x="775850" y="568708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회원정보수정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86883F-41CD-4A77-8CFA-522523AF4958}"/>
              </a:ext>
            </a:extLst>
          </p:cNvPr>
          <p:cNvSpPr/>
          <p:nvPr/>
        </p:nvSpPr>
        <p:spPr>
          <a:xfrm>
            <a:off x="775850" y="2628900"/>
            <a:ext cx="1586345" cy="550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706EA8-9E0A-4F6F-9A9B-3CD2899EF712}"/>
              </a:ext>
            </a:extLst>
          </p:cNvPr>
          <p:cNvSpPr/>
          <p:nvPr/>
        </p:nvSpPr>
        <p:spPr>
          <a:xfrm>
            <a:off x="2526660" y="2983609"/>
            <a:ext cx="10363200" cy="368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6A0214-CEC0-4645-BC7E-0BA944FBD436}"/>
              </a:ext>
            </a:extLst>
          </p:cNvPr>
          <p:cNvSpPr/>
          <p:nvPr/>
        </p:nvSpPr>
        <p:spPr>
          <a:xfrm>
            <a:off x="12649200" y="2983608"/>
            <a:ext cx="228600" cy="37600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D65140-7F20-4DB9-B031-9462C730C895}"/>
              </a:ext>
            </a:extLst>
          </p:cNvPr>
          <p:cNvSpPr/>
          <p:nvPr/>
        </p:nvSpPr>
        <p:spPr>
          <a:xfrm>
            <a:off x="12649200" y="4488374"/>
            <a:ext cx="228600" cy="4265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9AC09-544E-4AB5-87B5-FD020588D640}"/>
              </a:ext>
            </a:extLst>
          </p:cNvPr>
          <p:cNvSpPr/>
          <p:nvPr/>
        </p:nvSpPr>
        <p:spPr>
          <a:xfrm>
            <a:off x="12667290" y="3008435"/>
            <a:ext cx="228600" cy="19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20BCC9-EA1E-4313-AA22-59137C55566C}"/>
              </a:ext>
            </a:extLst>
          </p:cNvPr>
          <p:cNvSpPr/>
          <p:nvPr/>
        </p:nvSpPr>
        <p:spPr>
          <a:xfrm>
            <a:off x="12649200" y="6515100"/>
            <a:ext cx="228600" cy="19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82D5C547-C755-4555-A775-46EEAAEB4CEA}"/>
              </a:ext>
            </a:extLst>
          </p:cNvPr>
          <p:cNvSpPr/>
          <p:nvPr/>
        </p:nvSpPr>
        <p:spPr>
          <a:xfrm>
            <a:off x="12676909" y="3052867"/>
            <a:ext cx="228600" cy="10906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0E960E27-E137-4CC9-BD28-446D64A7CC2F}"/>
              </a:ext>
            </a:extLst>
          </p:cNvPr>
          <p:cNvSpPr/>
          <p:nvPr/>
        </p:nvSpPr>
        <p:spPr>
          <a:xfrm rot="10800000">
            <a:off x="12649200" y="6559532"/>
            <a:ext cx="228600" cy="10906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8D9644-073C-4C35-86B2-93E1E4AFE5D3}"/>
              </a:ext>
            </a:extLst>
          </p:cNvPr>
          <p:cNvSpPr/>
          <p:nvPr/>
        </p:nvSpPr>
        <p:spPr>
          <a:xfrm>
            <a:off x="2526660" y="2476500"/>
            <a:ext cx="1892940" cy="3922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전체 강의목록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D08E219-4643-47FB-BEEB-35634C6D0BFF}"/>
              </a:ext>
            </a:extLst>
          </p:cNvPr>
          <p:cNvSpPr/>
          <p:nvPr/>
        </p:nvSpPr>
        <p:spPr>
          <a:xfrm>
            <a:off x="2526660" y="6961062"/>
            <a:ext cx="1892940" cy="3922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수강신청내역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646554-1181-45AC-934F-CA7446AB80AA}"/>
              </a:ext>
            </a:extLst>
          </p:cNvPr>
          <p:cNvSpPr/>
          <p:nvPr/>
        </p:nvSpPr>
        <p:spPr>
          <a:xfrm>
            <a:off x="2526660" y="7450463"/>
            <a:ext cx="10369230" cy="1884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0DCEC6B-EF5A-42A6-949C-EE56D7312D10}"/>
              </a:ext>
            </a:extLst>
          </p:cNvPr>
          <p:cNvSpPr/>
          <p:nvPr/>
        </p:nvSpPr>
        <p:spPr>
          <a:xfrm>
            <a:off x="12676909" y="7475290"/>
            <a:ext cx="212956" cy="18493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831187E-4F5F-4E90-84EE-4496AC1ECC59}"/>
              </a:ext>
            </a:extLst>
          </p:cNvPr>
          <p:cNvSpPr/>
          <p:nvPr/>
        </p:nvSpPr>
        <p:spPr>
          <a:xfrm>
            <a:off x="12692558" y="8101189"/>
            <a:ext cx="212951" cy="2870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86C1FB0C-3174-4152-A058-4EF759E0D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645083"/>
              </p:ext>
            </p:extLst>
          </p:nvPr>
        </p:nvGraphicFramePr>
        <p:xfrm>
          <a:off x="2526655" y="2994125"/>
          <a:ext cx="10122543" cy="3674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254">
                  <a:extLst>
                    <a:ext uri="{9D8B030D-6E8A-4147-A177-3AD203B41FA5}">
                      <a16:colId xmlns:a16="http://schemas.microsoft.com/office/drawing/2014/main" val="499857698"/>
                    </a:ext>
                  </a:extLst>
                </a:gridCol>
                <a:gridCol w="1012254">
                  <a:extLst>
                    <a:ext uri="{9D8B030D-6E8A-4147-A177-3AD203B41FA5}">
                      <a16:colId xmlns:a16="http://schemas.microsoft.com/office/drawing/2014/main" val="3345663057"/>
                    </a:ext>
                  </a:extLst>
                </a:gridCol>
                <a:gridCol w="1012254">
                  <a:extLst>
                    <a:ext uri="{9D8B030D-6E8A-4147-A177-3AD203B41FA5}">
                      <a16:colId xmlns:a16="http://schemas.microsoft.com/office/drawing/2014/main" val="675176438"/>
                    </a:ext>
                  </a:extLst>
                </a:gridCol>
                <a:gridCol w="986949">
                  <a:extLst>
                    <a:ext uri="{9D8B030D-6E8A-4147-A177-3AD203B41FA5}">
                      <a16:colId xmlns:a16="http://schemas.microsoft.com/office/drawing/2014/main" val="1194826836"/>
                    </a:ext>
                  </a:extLst>
                </a:gridCol>
                <a:gridCol w="1062868">
                  <a:extLst>
                    <a:ext uri="{9D8B030D-6E8A-4147-A177-3AD203B41FA5}">
                      <a16:colId xmlns:a16="http://schemas.microsoft.com/office/drawing/2014/main" val="2520100145"/>
                    </a:ext>
                  </a:extLst>
                </a:gridCol>
                <a:gridCol w="986948">
                  <a:extLst>
                    <a:ext uri="{9D8B030D-6E8A-4147-A177-3AD203B41FA5}">
                      <a16:colId xmlns:a16="http://schemas.microsoft.com/office/drawing/2014/main" val="3484333241"/>
                    </a:ext>
                  </a:extLst>
                </a:gridCol>
                <a:gridCol w="1012254">
                  <a:extLst>
                    <a:ext uri="{9D8B030D-6E8A-4147-A177-3AD203B41FA5}">
                      <a16:colId xmlns:a16="http://schemas.microsoft.com/office/drawing/2014/main" val="1080932190"/>
                    </a:ext>
                  </a:extLst>
                </a:gridCol>
                <a:gridCol w="1012254">
                  <a:extLst>
                    <a:ext uri="{9D8B030D-6E8A-4147-A177-3AD203B41FA5}">
                      <a16:colId xmlns:a16="http://schemas.microsoft.com/office/drawing/2014/main" val="1002696112"/>
                    </a:ext>
                  </a:extLst>
                </a:gridCol>
                <a:gridCol w="1012254">
                  <a:extLst>
                    <a:ext uri="{9D8B030D-6E8A-4147-A177-3AD203B41FA5}">
                      <a16:colId xmlns:a16="http://schemas.microsoft.com/office/drawing/2014/main" val="932938390"/>
                    </a:ext>
                  </a:extLst>
                </a:gridCol>
                <a:gridCol w="1012254">
                  <a:extLst>
                    <a:ext uri="{9D8B030D-6E8A-4147-A177-3AD203B41FA5}">
                      <a16:colId xmlns:a16="http://schemas.microsoft.com/office/drawing/2014/main" val="4032264247"/>
                    </a:ext>
                  </a:extLst>
                </a:gridCol>
              </a:tblGrid>
              <a:tr h="659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강의코드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이수구분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100" baseline="0" dirty="0">
                          <a:ea typeface="스웨거 TTF" panose="020B0600000101010101" pitchFamily="50" charset="-127"/>
                        </a:rPr>
                        <a:t>과목명</a:t>
                      </a:r>
                      <a:endParaRPr lang="en-US" altLang="ko-KR" spc="100" baseline="0" dirty="0">
                        <a:ea typeface="스웨거 TTF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pc="100" baseline="0" dirty="0">
                          <a:ea typeface="스웨거 TTF" panose="020B0600000101010101" pitchFamily="50" charset="-127"/>
                        </a:rPr>
                        <a:t>(</a:t>
                      </a:r>
                      <a:r>
                        <a:rPr lang="ko-KR" altLang="en-US" spc="100" baseline="0" dirty="0" err="1">
                          <a:ea typeface="스웨거 TTF" panose="020B0600000101010101" pitchFamily="50" charset="-127"/>
                        </a:rPr>
                        <a:t>강의명</a:t>
                      </a:r>
                      <a:r>
                        <a:rPr lang="en-US" altLang="ko-KR" spc="100" baseline="0" dirty="0">
                          <a:ea typeface="스웨거 TTF" panose="020B0600000101010101" pitchFamily="50" charset="-127"/>
                        </a:rPr>
                        <a:t>?)</a:t>
                      </a:r>
                      <a:endParaRPr lang="ko-KR" altLang="en-US" spc="100" baseline="0" dirty="0"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담당교수</a:t>
                      </a:r>
                      <a:endParaRPr lang="en-US" altLang="ko-KR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학점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강의시간</a:t>
                      </a:r>
                      <a:r>
                        <a:rPr lang="en-US" altLang="ko-KR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강의실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수강인원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신청인원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324926"/>
                  </a:ext>
                </a:extLst>
              </a:tr>
              <a:tr h="37686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pc="100" baseline="0" dirty="0"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125936"/>
                  </a:ext>
                </a:extLst>
              </a:tr>
              <a:tr h="3768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206162"/>
                  </a:ext>
                </a:extLst>
              </a:tr>
              <a:tr h="3768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997835"/>
                  </a:ext>
                </a:extLst>
              </a:tr>
              <a:tr h="3768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013708"/>
                  </a:ext>
                </a:extLst>
              </a:tr>
              <a:tr h="3768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872428"/>
                  </a:ext>
                </a:extLst>
              </a:tr>
              <a:tr h="3768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107316"/>
                  </a:ext>
                </a:extLst>
              </a:tr>
              <a:tr h="3768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907015"/>
                  </a:ext>
                </a:extLst>
              </a:tr>
              <a:tr h="3768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6643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BE85D361-AEFD-4BAB-8C58-BCE78EA39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92703"/>
              </p:ext>
            </p:extLst>
          </p:nvPr>
        </p:nvGraphicFramePr>
        <p:xfrm>
          <a:off x="2531915" y="7458554"/>
          <a:ext cx="10144995" cy="1884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5804">
                  <a:extLst>
                    <a:ext uri="{9D8B030D-6E8A-4147-A177-3AD203B41FA5}">
                      <a16:colId xmlns:a16="http://schemas.microsoft.com/office/drawing/2014/main" val="499857698"/>
                    </a:ext>
                  </a:extLst>
                </a:gridCol>
                <a:gridCol w="1165804">
                  <a:extLst>
                    <a:ext uri="{9D8B030D-6E8A-4147-A177-3AD203B41FA5}">
                      <a16:colId xmlns:a16="http://schemas.microsoft.com/office/drawing/2014/main" val="3345663057"/>
                    </a:ext>
                  </a:extLst>
                </a:gridCol>
                <a:gridCol w="1165804">
                  <a:extLst>
                    <a:ext uri="{9D8B030D-6E8A-4147-A177-3AD203B41FA5}">
                      <a16:colId xmlns:a16="http://schemas.microsoft.com/office/drawing/2014/main" val="675176438"/>
                    </a:ext>
                  </a:extLst>
                </a:gridCol>
                <a:gridCol w="1136661">
                  <a:extLst>
                    <a:ext uri="{9D8B030D-6E8A-4147-A177-3AD203B41FA5}">
                      <a16:colId xmlns:a16="http://schemas.microsoft.com/office/drawing/2014/main" val="1194826836"/>
                    </a:ext>
                  </a:extLst>
                </a:gridCol>
                <a:gridCol w="1224096">
                  <a:extLst>
                    <a:ext uri="{9D8B030D-6E8A-4147-A177-3AD203B41FA5}">
                      <a16:colId xmlns:a16="http://schemas.microsoft.com/office/drawing/2014/main" val="2520100145"/>
                    </a:ext>
                  </a:extLst>
                </a:gridCol>
                <a:gridCol w="1136660">
                  <a:extLst>
                    <a:ext uri="{9D8B030D-6E8A-4147-A177-3AD203B41FA5}">
                      <a16:colId xmlns:a16="http://schemas.microsoft.com/office/drawing/2014/main" val="3484333241"/>
                    </a:ext>
                  </a:extLst>
                </a:gridCol>
                <a:gridCol w="1165804">
                  <a:extLst>
                    <a:ext uri="{9D8B030D-6E8A-4147-A177-3AD203B41FA5}">
                      <a16:colId xmlns:a16="http://schemas.microsoft.com/office/drawing/2014/main" val="1080932190"/>
                    </a:ext>
                  </a:extLst>
                </a:gridCol>
                <a:gridCol w="1165804">
                  <a:extLst>
                    <a:ext uri="{9D8B030D-6E8A-4147-A177-3AD203B41FA5}">
                      <a16:colId xmlns:a16="http://schemas.microsoft.com/office/drawing/2014/main" val="1002696112"/>
                    </a:ext>
                  </a:extLst>
                </a:gridCol>
                <a:gridCol w="818558">
                  <a:extLst>
                    <a:ext uri="{9D8B030D-6E8A-4147-A177-3AD203B41FA5}">
                      <a16:colId xmlns:a16="http://schemas.microsoft.com/office/drawing/2014/main" val="932938390"/>
                    </a:ext>
                  </a:extLst>
                </a:gridCol>
              </a:tblGrid>
              <a:tr h="694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강의코드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이수구분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100" baseline="0" dirty="0">
                          <a:ea typeface="스웨거 TTF" panose="020B0600000101010101" pitchFamily="50" charset="-127"/>
                        </a:rPr>
                        <a:t>과목명</a:t>
                      </a:r>
                      <a:endParaRPr lang="en-US" altLang="ko-KR" spc="100" baseline="0" dirty="0">
                        <a:ea typeface="스웨거 TTF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pc="100" baseline="0" dirty="0">
                          <a:ea typeface="스웨거 TTF" panose="020B0600000101010101" pitchFamily="50" charset="-127"/>
                        </a:rPr>
                        <a:t>(</a:t>
                      </a:r>
                      <a:r>
                        <a:rPr lang="ko-KR" altLang="en-US" spc="100" baseline="0" dirty="0" err="1">
                          <a:ea typeface="스웨거 TTF" panose="020B0600000101010101" pitchFamily="50" charset="-127"/>
                        </a:rPr>
                        <a:t>강의명</a:t>
                      </a:r>
                      <a:r>
                        <a:rPr lang="en-US" altLang="ko-KR" spc="100" baseline="0" dirty="0">
                          <a:ea typeface="스웨거 TTF" panose="020B0600000101010101" pitchFamily="50" charset="-127"/>
                        </a:rPr>
                        <a:t>?)</a:t>
                      </a:r>
                      <a:endParaRPr lang="ko-KR" altLang="en-US" spc="100" baseline="0" dirty="0"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담당교수</a:t>
                      </a:r>
                      <a:endParaRPr lang="en-US" altLang="ko-KR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학점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강의시간</a:t>
                      </a:r>
                      <a:r>
                        <a:rPr lang="en-US" altLang="ko-KR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강의실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수강인원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신청인원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324926"/>
                  </a:ext>
                </a:extLst>
              </a:tr>
              <a:tr h="3966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013708"/>
                  </a:ext>
                </a:extLst>
              </a:tr>
              <a:tr h="3966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907015"/>
                  </a:ext>
                </a:extLst>
              </a:tr>
              <a:tr h="3966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66431"/>
                  </a:ext>
                </a:extLst>
              </a:tr>
            </a:tbl>
          </a:graphicData>
        </a:graphic>
      </p:graphicFrame>
      <p:sp>
        <p:nvSpPr>
          <p:cNvPr id="31" name="사각형: 빗면 30">
            <a:extLst>
              <a:ext uri="{FF2B5EF4-FFF2-40B4-BE49-F238E27FC236}">
                <a16:creationId xmlns:a16="http://schemas.microsoft.com/office/drawing/2014/main" id="{44BF5A6F-1F5B-471E-8A04-8709C611BEE0}"/>
              </a:ext>
            </a:extLst>
          </p:cNvPr>
          <p:cNvSpPr/>
          <p:nvPr/>
        </p:nvSpPr>
        <p:spPr>
          <a:xfrm>
            <a:off x="11696701" y="3676487"/>
            <a:ext cx="838200" cy="324013"/>
          </a:xfrm>
          <a:prstGeom prst="bevel">
            <a:avLst/>
          </a:prstGeom>
          <a:solidFill>
            <a:srgbClr val="0E7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신청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E81B74F5-6B56-4867-BF7A-768D465B4B6F}"/>
              </a:ext>
            </a:extLst>
          </p:cNvPr>
          <p:cNvCxnSpPr>
            <a:cxnSpLocks/>
          </p:cNvCxnSpPr>
          <p:nvPr/>
        </p:nvCxnSpPr>
        <p:spPr>
          <a:xfrm flipV="1">
            <a:off x="12357100" y="2276844"/>
            <a:ext cx="1587500" cy="142130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154B28-F35D-409D-8060-077100D263C3}"/>
              </a:ext>
            </a:extLst>
          </p:cNvPr>
          <p:cNvSpPr txBox="1"/>
          <p:nvPr/>
        </p:nvSpPr>
        <p:spPr>
          <a:xfrm>
            <a:off x="14250040" y="1834627"/>
            <a:ext cx="3200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수강신청하면</a:t>
            </a:r>
            <a:endParaRPr lang="en-US" altLang="ko-KR" sz="3200" dirty="0">
              <a:solidFill>
                <a:srgbClr val="FF0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1.</a:t>
            </a:r>
            <a:r>
              <a:rPr lang="ko-KR" altLang="en-US" sz="32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신청인원이 증가함</a:t>
            </a:r>
            <a:endParaRPr lang="en-US" altLang="ko-KR" sz="3200" dirty="0">
              <a:solidFill>
                <a:srgbClr val="FF0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2. </a:t>
            </a:r>
            <a:r>
              <a:rPr lang="ko-KR" altLang="en-US" sz="32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아래 수가신청내역에 신청한 강의가 나옴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818" y="245341"/>
            <a:ext cx="2722328" cy="15892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kern="0" spc="-300" dirty="0">
                <a:solidFill>
                  <a:srgbClr val="F7F0ED"/>
                </a:solidFill>
                <a:latin typeface="스웨거 TTF" pitchFamily="34" charset="0"/>
                <a:cs typeface="스웨거 TTF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34118" y="400032"/>
            <a:ext cx="629627" cy="645287"/>
            <a:chOff x="1034118" y="400032"/>
            <a:chExt cx="629627" cy="6452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4118" y="400032"/>
              <a:ext cx="629627" cy="64528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77505" y="388127"/>
            <a:ext cx="3846885" cy="1500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200" dirty="0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학생</a:t>
            </a:r>
            <a:endParaRPr lang="en-US" dirty="0"/>
          </a:p>
        </p:txBody>
      </p:sp>
      <p:pic>
        <p:nvPicPr>
          <p:cNvPr id="7" name="Object 1">
            <a:extLst>
              <a:ext uri="{FF2B5EF4-FFF2-40B4-BE49-F238E27FC236}">
                <a16:creationId xmlns:a16="http://schemas.microsoft.com/office/drawing/2014/main" id="{C267825A-55F3-4C65-A77C-D9ABAE6BFEF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0480" y="-60818"/>
            <a:ext cx="1905000" cy="221227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226CEE6-FFF1-4AD1-92CC-FEFE996C8B0E}"/>
              </a:ext>
            </a:extLst>
          </p:cNvPr>
          <p:cNvSpPr/>
          <p:nvPr/>
        </p:nvSpPr>
        <p:spPr>
          <a:xfrm>
            <a:off x="772066" y="1537109"/>
            <a:ext cx="12278475" cy="80225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A59979-A971-4CCE-99AE-1396AEF54FAF}"/>
              </a:ext>
            </a:extLst>
          </p:cNvPr>
          <p:cNvSpPr/>
          <p:nvPr/>
        </p:nvSpPr>
        <p:spPr>
          <a:xfrm>
            <a:off x="775855" y="1884606"/>
            <a:ext cx="10730346" cy="392238"/>
          </a:xfrm>
          <a:prstGeom prst="rect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학번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:201400875 	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전공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컴퓨터공학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	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이름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홍길동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		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학년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:3	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06DCFF-4FAB-41EC-AC84-94BE9FCA7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5441" y="1569340"/>
            <a:ext cx="1435100" cy="3048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3A2B9D-5557-47ED-8975-04C87973F6E9}"/>
              </a:ext>
            </a:extLst>
          </p:cNvPr>
          <p:cNvSpPr/>
          <p:nvPr/>
        </p:nvSpPr>
        <p:spPr>
          <a:xfrm>
            <a:off x="11531099" y="1884606"/>
            <a:ext cx="1519442" cy="392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로그아웃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D6FAD8-C6ED-4F2E-A560-2BCAF4C34BF0}"/>
              </a:ext>
            </a:extLst>
          </p:cNvPr>
          <p:cNvSpPr/>
          <p:nvPr/>
        </p:nvSpPr>
        <p:spPr>
          <a:xfrm>
            <a:off x="775855" y="2276844"/>
            <a:ext cx="1586345" cy="7282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F0985D-06EC-4016-A33D-D0D3629016BA}"/>
              </a:ext>
            </a:extLst>
          </p:cNvPr>
          <p:cNvSpPr txBox="1"/>
          <p:nvPr/>
        </p:nvSpPr>
        <p:spPr>
          <a:xfrm>
            <a:off x="775855" y="262890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수강신청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A0CA96-0CAA-4E5F-81BC-753C504B7800}"/>
              </a:ext>
            </a:extLst>
          </p:cNvPr>
          <p:cNvSpPr txBox="1"/>
          <p:nvPr/>
        </p:nvSpPr>
        <p:spPr>
          <a:xfrm>
            <a:off x="775851" y="3534267"/>
            <a:ext cx="15863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수강신청내역조회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8FE321-9D0B-4059-A659-781119C17472}"/>
              </a:ext>
            </a:extLst>
          </p:cNvPr>
          <p:cNvSpPr txBox="1"/>
          <p:nvPr/>
        </p:nvSpPr>
        <p:spPr>
          <a:xfrm>
            <a:off x="775851" y="477268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수강신청취소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0B5F67-C251-4872-B9E6-0598F7806938}"/>
              </a:ext>
            </a:extLst>
          </p:cNvPr>
          <p:cNvSpPr txBox="1"/>
          <p:nvPr/>
        </p:nvSpPr>
        <p:spPr>
          <a:xfrm>
            <a:off x="775850" y="568708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회원정보수정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A4DD1E-7332-4C0C-97F6-6C9C785F9F2D}"/>
              </a:ext>
            </a:extLst>
          </p:cNvPr>
          <p:cNvSpPr/>
          <p:nvPr/>
        </p:nvSpPr>
        <p:spPr>
          <a:xfrm>
            <a:off x="775850" y="3534267"/>
            <a:ext cx="1586345" cy="1065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83226A-2F8C-4382-85D0-18923BEB1968}"/>
              </a:ext>
            </a:extLst>
          </p:cNvPr>
          <p:cNvSpPr/>
          <p:nvPr/>
        </p:nvSpPr>
        <p:spPr>
          <a:xfrm>
            <a:off x="2362195" y="2983602"/>
            <a:ext cx="10688346" cy="5969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2F28E1-2B30-4AB5-B1A4-881D9BF52D62}"/>
              </a:ext>
            </a:extLst>
          </p:cNvPr>
          <p:cNvSpPr/>
          <p:nvPr/>
        </p:nvSpPr>
        <p:spPr>
          <a:xfrm>
            <a:off x="12669541" y="2983608"/>
            <a:ext cx="381000" cy="5969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50595C-4791-4FA2-804B-13092844A70D}"/>
              </a:ext>
            </a:extLst>
          </p:cNvPr>
          <p:cNvSpPr/>
          <p:nvPr/>
        </p:nvSpPr>
        <p:spPr>
          <a:xfrm>
            <a:off x="12657481" y="5205491"/>
            <a:ext cx="39306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2A5E77-9EBF-4984-A8FD-5E6415D1FDC9}"/>
              </a:ext>
            </a:extLst>
          </p:cNvPr>
          <p:cNvSpPr txBox="1"/>
          <p:nvPr/>
        </p:nvSpPr>
        <p:spPr>
          <a:xfrm>
            <a:off x="11015465" y="2324100"/>
            <a:ext cx="2014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수강신청내역 목록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5F57FEF-C1BE-43B9-8C6F-88ED0F1CD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714662"/>
              </p:ext>
            </p:extLst>
          </p:nvPr>
        </p:nvGraphicFramePr>
        <p:xfrm>
          <a:off x="2374255" y="2983602"/>
          <a:ext cx="10295281" cy="5969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9528">
                  <a:extLst>
                    <a:ext uri="{9D8B030D-6E8A-4147-A177-3AD203B41FA5}">
                      <a16:colId xmlns:a16="http://schemas.microsoft.com/office/drawing/2014/main" val="499857698"/>
                    </a:ext>
                  </a:extLst>
                </a:gridCol>
                <a:gridCol w="1029528">
                  <a:extLst>
                    <a:ext uri="{9D8B030D-6E8A-4147-A177-3AD203B41FA5}">
                      <a16:colId xmlns:a16="http://schemas.microsoft.com/office/drawing/2014/main" val="3345663057"/>
                    </a:ext>
                  </a:extLst>
                </a:gridCol>
                <a:gridCol w="1029528">
                  <a:extLst>
                    <a:ext uri="{9D8B030D-6E8A-4147-A177-3AD203B41FA5}">
                      <a16:colId xmlns:a16="http://schemas.microsoft.com/office/drawing/2014/main" val="2632418100"/>
                    </a:ext>
                  </a:extLst>
                </a:gridCol>
                <a:gridCol w="1029528">
                  <a:extLst>
                    <a:ext uri="{9D8B030D-6E8A-4147-A177-3AD203B41FA5}">
                      <a16:colId xmlns:a16="http://schemas.microsoft.com/office/drawing/2014/main" val="675176438"/>
                    </a:ext>
                  </a:extLst>
                </a:gridCol>
                <a:gridCol w="1003791">
                  <a:extLst>
                    <a:ext uri="{9D8B030D-6E8A-4147-A177-3AD203B41FA5}">
                      <a16:colId xmlns:a16="http://schemas.microsoft.com/office/drawing/2014/main" val="1194826836"/>
                    </a:ext>
                  </a:extLst>
                </a:gridCol>
                <a:gridCol w="1081004">
                  <a:extLst>
                    <a:ext uri="{9D8B030D-6E8A-4147-A177-3AD203B41FA5}">
                      <a16:colId xmlns:a16="http://schemas.microsoft.com/office/drawing/2014/main" val="2520100145"/>
                    </a:ext>
                  </a:extLst>
                </a:gridCol>
                <a:gridCol w="1003790">
                  <a:extLst>
                    <a:ext uri="{9D8B030D-6E8A-4147-A177-3AD203B41FA5}">
                      <a16:colId xmlns:a16="http://schemas.microsoft.com/office/drawing/2014/main" val="3484333241"/>
                    </a:ext>
                  </a:extLst>
                </a:gridCol>
                <a:gridCol w="1029528">
                  <a:extLst>
                    <a:ext uri="{9D8B030D-6E8A-4147-A177-3AD203B41FA5}">
                      <a16:colId xmlns:a16="http://schemas.microsoft.com/office/drawing/2014/main" val="1080932190"/>
                    </a:ext>
                  </a:extLst>
                </a:gridCol>
                <a:gridCol w="1029528">
                  <a:extLst>
                    <a:ext uri="{9D8B030D-6E8A-4147-A177-3AD203B41FA5}">
                      <a16:colId xmlns:a16="http://schemas.microsoft.com/office/drawing/2014/main" val="1002696112"/>
                    </a:ext>
                  </a:extLst>
                </a:gridCol>
                <a:gridCol w="1029528">
                  <a:extLst>
                    <a:ext uri="{9D8B030D-6E8A-4147-A177-3AD203B41FA5}">
                      <a16:colId xmlns:a16="http://schemas.microsoft.com/office/drawing/2014/main" val="932938390"/>
                    </a:ext>
                  </a:extLst>
                </a:gridCol>
              </a:tblGrid>
              <a:tr h="779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강의코드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학기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이수구분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100" baseline="0" dirty="0">
                          <a:ea typeface="스웨거 TTF" panose="020B0600000101010101" pitchFamily="50" charset="-127"/>
                        </a:rPr>
                        <a:t>과목명</a:t>
                      </a:r>
                      <a:endParaRPr lang="en-US" altLang="ko-KR" spc="100" baseline="0" dirty="0">
                        <a:ea typeface="스웨거 TTF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pc="100" baseline="0" dirty="0">
                          <a:ea typeface="스웨거 TTF" panose="020B0600000101010101" pitchFamily="50" charset="-127"/>
                        </a:rPr>
                        <a:t>(</a:t>
                      </a:r>
                      <a:r>
                        <a:rPr lang="ko-KR" altLang="en-US" spc="100" baseline="0" dirty="0" err="1">
                          <a:ea typeface="스웨거 TTF" panose="020B0600000101010101" pitchFamily="50" charset="-127"/>
                        </a:rPr>
                        <a:t>강의명</a:t>
                      </a:r>
                      <a:r>
                        <a:rPr lang="en-US" altLang="ko-KR" spc="100" baseline="0" dirty="0">
                          <a:ea typeface="스웨거 TTF" panose="020B0600000101010101" pitchFamily="50" charset="-127"/>
                        </a:rPr>
                        <a:t>?)</a:t>
                      </a:r>
                      <a:endParaRPr lang="ko-KR" altLang="en-US" spc="100" baseline="0" dirty="0"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담당교수</a:t>
                      </a:r>
                      <a:endParaRPr lang="en-US" altLang="ko-KR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학점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강의시간</a:t>
                      </a:r>
                      <a:r>
                        <a:rPr lang="en-US" altLang="ko-KR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강의실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수강인원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신청인원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324926"/>
                  </a:ext>
                </a:extLst>
              </a:tr>
              <a:tr h="47186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pc="100" baseline="0" dirty="0"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125936"/>
                  </a:ext>
                </a:extLst>
              </a:tr>
              <a:tr h="47186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206162"/>
                  </a:ext>
                </a:extLst>
              </a:tr>
              <a:tr h="47186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997835"/>
                  </a:ext>
                </a:extLst>
              </a:tr>
              <a:tr h="47186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013708"/>
                  </a:ext>
                </a:extLst>
              </a:tr>
              <a:tr h="47186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313289"/>
                  </a:ext>
                </a:extLst>
              </a:tr>
              <a:tr h="47186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872428"/>
                  </a:ext>
                </a:extLst>
              </a:tr>
              <a:tr h="47186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107316"/>
                  </a:ext>
                </a:extLst>
              </a:tr>
              <a:tr h="47186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907015"/>
                  </a:ext>
                </a:extLst>
              </a:tr>
              <a:tr h="47186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66431"/>
                  </a:ext>
                </a:extLst>
              </a:tr>
              <a:tr h="47186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533702"/>
                  </a:ext>
                </a:extLst>
              </a:tr>
              <a:tr h="47186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28186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F025BF-191B-4001-B01E-54337A8555E3}"/>
              </a:ext>
            </a:extLst>
          </p:cNvPr>
          <p:cNvSpPr/>
          <p:nvPr/>
        </p:nvSpPr>
        <p:spPr>
          <a:xfrm>
            <a:off x="2362195" y="2324099"/>
            <a:ext cx="10688346" cy="659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6F03DE-DF93-4CF1-86D1-2E10345D6EFC}"/>
              </a:ext>
            </a:extLst>
          </p:cNvPr>
          <p:cNvSpPr/>
          <p:nvPr/>
        </p:nvSpPr>
        <p:spPr>
          <a:xfrm>
            <a:off x="3602264" y="2462027"/>
            <a:ext cx="2209800" cy="38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빗면 24">
            <a:extLst>
              <a:ext uri="{FF2B5EF4-FFF2-40B4-BE49-F238E27FC236}">
                <a16:creationId xmlns:a16="http://schemas.microsoft.com/office/drawing/2014/main" id="{A0CCEB53-B79D-43E7-9E31-7CBE3C5D6A88}"/>
              </a:ext>
            </a:extLst>
          </p:cNvPr>
          <p:cNvSpPr/>
          <p:nvPr/>
        </p:nvSpPr>
        <p:spPr>
          <a:xfrm>
            <a:off x="5943600" y="2454395"/>
            <a:ext cx="1310640" cy="403105"/>
          </a:xfrm>
          <a:prstGeom prst="bevel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pc="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검색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28931" y="3992215"/>
            <a:ext cx="537495" cy="579902"/>
            <a:chOff x="3128931" y="3992215"/>
            <a:chExt cx="537495" cy="579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8931" y="3992215"/>
              <a:ext cx="537495" cy="57990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33818" y="245341"/>
            <a:ext cx="2722328" cy="15892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kern="0" spc="-300" dirty="0">
                <a:solidFill>
                  <a:srgbClr val="F7F0ED"/>
                </a:solidFill>
                <a:latin typeface="스웨거 TTF" pitchFamily="34" charset="0"/>
                <a:cs typeface="스웨거 TTF" pitchFamily="34" charset="0"/>
              </a:rPr>
              <a:t>03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34118" y="400032"/>
            <a:ext cx="629627" cy="645287"/>
            <a:chOff x="1034118" y="400032"/>
            <a:chExt cx="629627" cy="64528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4118" y="400032"/>
              <a:ext cx="629627" cy="64528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77505" y="388127"/>
            <a:ext cx="3846885" cy="1500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200" dirty="0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학생</a:t>
            </a:r>
            <a:endParaRPr lang="en-US" dirty="0"/>
          </a:p>
        </p:txBody>
      </p:sp>
      <p:pic>
        <p:nvPicPr>
          <p:cNvPr id="8" name="Object 1">
            <a:extLst>
              <a:ext uri="{FF2B5EF4-FFF2-40B4-BE49-F238E27FC236}">
                <a16:creationId xmlns:a16="http://schemas.microsoft.com/office/drawing/2014/main" id="{EC84FD61-2347-46D6-9F00-C087086B4CB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0480" y="-60818"/>
            <a:ext cx="1905000" cy="221227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A5E38FA-8E7F-489F-80F6-82C24EC9472B}"/>
              </a:ext>
            </a:extLst>
          </p:cNvPr>
          <p:cNvSpPr/>
          <p:nvPr/>
        </p:nvSpPr>
        <p:spPr>
          <a:xfrm>
            <a:off x="775855" y="1537109"/>
            <a:ext cx="12278475" cy="80225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5D9CAE-8CF4-41E5-A926-28CFC9C8543C}"/>
              </a:ext>
            </a:extLst>
          </p:cNvPr>
          <p:cNvSpPr/>
          <p:nvPr/>
        </p:nvSpPr>
        <p:spPr>
          <a:xfrm>
            <a:off x="775855" y="1884606"/>
            <a:ext cx="10730346" cy="392238"/>
          </a:xfrm>
          <a:prstGeom prst="rect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학번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:201400875 	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전공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컴퓨터공학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	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이름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홍길동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		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학년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:3	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4902413-2D6B-489E-AB6C-D34205F18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5441" y="1569340"/>
            <a:ext cx="1435100" cy="3048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3CF03A-7712-473E-9DAE-58D1FC2FEC46}"/>
              </a:ext>
            </a:extLst>
          </p:cNvPr>
          <p:cNvSpPr/>
          <p:nvPr/>
        </p:nvSpPr>
        <p:spPr>
          <a:xfrm>
            <a:off x="11531099" y="1884606"/>
            <a:ext cx="1519442" cy="392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로그아웃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8BDA90-E298-4176-8B9A-791AA5294F91}"/>
              </a:ext>
            </a:extLst>
          </p:cNvPr>
          <p:cNvSpPr/>
          <p:nvPr/>
        </p:nvSpPr>
        <p:spPr>
          <a:xfrm>
            <a:off x="775855" y="2276844"/>
            <a:ext cx="1586345" cy="7282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7D8B6E-614C-4883-B118-43501F4C2D6A}"/>
              </a:ext>
            </a:extLst>
          </p:cNvPr>
          <p:cNvSpPr txBox="1"/>
          <p:nvPr/>
        </p:nvSpPr>
        <p:spPr>
          <a:xfrm>
            <a:off x="775855" y="262890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수강신청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221952-626A-42E1-85FF-B7051499C9CA}"/>
              </a:ext>
            </a:extLst>
          </p:cNvPr>
          <p:cNvSpPr txBox="1"/>
          <p:nvPr/>
        </p:nvSpPr>
        <p:spPr>
          <a:xfrm>
            <a:off x="775851" y="3534267"/>
            <a:ext cx="15863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수강신청내역조회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123841-B89D-4FE1-BDCA-E986E04F10EF}"/>
              </a:ext>
            </a:extLst>
          </p:cNvPr>
          <p:cNvSpPr txBox="1"/>
          <p:nvPr/>
        </p:nvSpPr>
        <p:spPr>
          <a:xfrm>
            <a:off x="775851" y="477268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수강신청취소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C0658B-0E6A-41B9-9994-73B800E57307}"/>
              </a:ext>
            </a:extLst>
          </p:cNvPr>
          <p:cNvSpPr txBox="1"/>
          <p:nvPr/>
        </p:nvSpPr>
        <p:spPr>
          <a:xfrm>
            <a:off x="775850" y="568708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회원정보수정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4E5F99-E98A-43D0-92E2-AF8CEBA31409}"/>
              </a:ext>
            </a:extLst>
          </p:cNvPr>
          <p:cNvSpPr/>
          <p:nvPr/>
        </p:nvSpPr>
        <p:spPr>
          <a:xfrm>
            <a:off x="775850" y="4772680"/>
            <a:ext cx="1586345" cy="651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704A31-03EB-41C7-8149-D3CD064A0AE8}"/>
              </a:ext>
            </a:extLst>
          </p:cNvPr>
          <p:cNvSpPr txBox="1"/>
          <p:nvPr/>
        </p:nvSpPr>
        <p:spPr>
          <a:xfrm>
            <a:off x="11443855" y="232410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수강신청 취소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35560C4-C8A4-426C-9FAF-6DA698D1689B}"/>
              </a:ext>
            </a:extLst>
          </p:cNvPr>
          <p:cNvSpPr/>
          <p:nvPr/>
        </p:nvSpPr>
        <p:spPr>
          <a:xfrm>
            <a:off x="2362195" y="2983608"/>
            <a:ext cx="10688346" cy="596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790640F-92C1-42F7-A182-FADD01E188E3}"/>
              </a:ext>
            </a:extLst>
          </p:cNvPr>
          <p:cNvSpPr/>
          <p:nvPr/>
        </p:nvSpPr>
        <p:spPr>
          <a:xfrm>
            <a:off x="12669541" y="2983608"/>
            <a:ext cx="381000" cy="5969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83EEE11-4E60-4BC4-8644-5CE79466F476}"/>
              </a:ext>
            </a:extLst>
          </p:cNvPr>
          <p:cNvSpPr/>
          <p:nvPr/>
        </p:nvSpPr>
        <p:spPr>
          <a:xfrm>
            <a:off x="12657481" y="5205491"/>
            <a:ext cx="39306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527684EF-A233-4422-A735-61535B43C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333350"/>
              </p:ext>
            </p:extLst>
          </p:nvPr>
        </p:nvGraphicFramePr>
        <p:xfrm>
          <a:off x="2358405" y="2983609"/>
          <a:ext cx="10316193" cy="5995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619">
                  <a:extLst>
                    <a:ext uri="{9D8B030D-6E8A-4147-A177-3AD203B41FA5}">
                      <a16:colId xmlns:a16="http://schemas.microsoft.com/office/drawing/2014/main" val="499857698"/>
                    </a:ext>
                  </a:extLst>
                </a:gridCol>
                <a:gridCol w="1031619">
                  <a:extLst>
                    <a:ext uri="{9D8B030D-6E8A-4147-A177-3AD203B41FA5}">
                      <a16:colId xmlns:a16="http://schemas.microsoft.com/office/drawing/2014/main" val="3345663057"/>
                    </a:ext>
                  </a:extLst>
                </a:gridCol>
                <a:gridCol w="1031619">
                  <a:extLst>
                    <a:ext uri="{9D8B030D-6E8A-4147-A177-3AD203B41FA5}">
                      <a16:colId xmlns:a16="http://schemas.microsoft.com/office/drawing/2014/main" val="675176438"/>
                    </a:ext>
                  </a:extLst>
                </a:gridCol>
                <a:gridCol w="1005830">
                  <a:extLst>
                    <a:ext uri="{9D8B030D-6E8A-4147-A177-3AD203B41FA5}">
                      <a16:colId xmlns:a16="http://schemas.microsoft.com/office/drawing/2014/main" val="1194826836"/>
                    </a:ext>
                  </a:extLst>
                </a:gridCol>
                <a:gridCol w="1083201">
                  <a:extLst>
                    <a:ext uri="{9D8B030D-6E8A-4147-A177-3AD203B41FA5}">
                      <a16:colId xmlns:a16="http://schemas.microsoft.com/office/drawing/2014/main" val="2520100145"/>
                    </a:ext>
                  </a:extLst>
                </a:gridCol>
                <a:gridCol w="1005829">
                  <a:extLst>
                    <a:ext uri="{9D8B030D-6E8A-4147-A177-3AD203B41FA5}">
                      <a16:colId xmlns:a16="http://schemas.microsoft.com/office/drawing/2014/main" val="3484333241"/>
                    </a:ext>
                  </a:extLst>
                </a:gridCol>
                <a:gridCol w="1031619">
                  <a:extLst>
                    <a:ext uri="{9D8B030D-6E8A-4147-A177-3AD203B41FA5}">
                      <a16:colId xmlns:a16="http://schemas.microsoft.com/office/drawing/2014/main" val="1080932190"/>
                    </a:ext>
                  </a:extLst>
                </a:gridCol>
                <a:gridCol w="1031619">
                  <a:extLst>
                    <a:ext uri="{9D8B030D-6E8A-4147-A177-3AD203B41FA5}">
                      <a16:colId xmlns:a16="http://schemas.microsoft.com/office/drawing/2014/main" val="1002696112"/>
                    </a:ext>
                  </a:extLst>
                </a:gridCol>
                <a:gridCol w="1031619">
                  <a:extLst>
                    <a:ext uri="{9D8B030D-6E8A-4147-A177-3AD203B41FA5}">
                      <a16:colId xmlns:a16="http://schemas.microsoft.com/office/drawing/2014/main" val="932938390"/>
                    </a:ext>
                  </a:extLst>
                </a:gridCol>
                <a:gridCol w="1031619">
                  <a:extLst>
                    <a:ext uri="{9D8B030D-6E8A-4147-A177-3AD203B41FA5}">
                      <a16:colId xmlns:a16="http://schemas.microsoft.com/office/drawing/2014/main" val="4032264247"/>
                    </a:ext>
                  </a:extLst>
                </a:gridCol>
              </a:tblGrid>
              <a:tr h="749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강의코드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이수구분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100" baseline="0" dirty="0">
                          <a:ea typeface="스웨거 TTF" panose="020B0600000101010101" pitchFamily="50" charset="-127"/>
                        </a:rPr>
                        <a:t>과목명</a:t>
                      </a:r>
                      <a:endParaRPr lang="en-US" altLang="ko-KR" spc="100" baseline="0" dirty="0">
                        <a:ea typeface="스웨거 TTF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pc="100" baseline="0" dirty="0">
                          <a:ea typeface="스웨거 TTF" panose="020B0600000101010101" pitchFamily="50" charset="-127"/>
                        </a:rPr>
                        <a:t>(</a:t>
                      </a:r>
                      <a:r>
                        <a:rPr lang="ko-KR" altLang="en-US" spc="100" baseline="0" dirty="0" err="1">
                          <a:ea typeface="스웨거 TTF" panose="020B0600000101010101" pitchFamily="50" charset="-127"/>
                        </a:rPr>
                        <a:t>강의명</a:t>
                      </a:r>
                      <a:r>
                        <a:rPr lang="en-US" altLang="ko-KR" spc="100" baseline="0" dirty="0">
                          <a:ea typeface="스웨거 TTF" panose="020B0600000101010101" pitchFamily="50" charset="-127"/>
                        </a:rPr>
                        <a:t>?)</a:t>
                      </a:r>
                      <a:endParaRPr lang="ko-KR" altLang="en-US" spc="100" baseline="0" dirty="0"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담당교수</a:t>
                      </a:r>
                      <a:endParaRPr lang="en-US" altLang="ko-KR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학점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강의시간</a:t>
                      </a:r>
                      <a:r>
                        <a:rPr lang="en-US" altLang="ko-KR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강의실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수강인원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신청인원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324926"/>
                  </a:ext>
                </a:extLst>
              </a:tr>
              <a:tr h="47693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pc="100" baseline="0" dirty="0"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125936"/>
                  </a:ext>
                </a:extLst>
              </a:tr>
              <a:tr h="4769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206162"/>
                  </a:ext>
                </a:extLst>
              </a:tr>
              <a:tr h="4769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997835"/>
                  </a:ext>
                </a:extLst>
              </a:tr>
              <a:tr h="4769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013708"/>
                  </a:ext>
                </a:extLst>
              </a:tr>
              <a:tr h="4769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313289"/>
                  </a:ext>
                </a:extLst>
              </a:tr>
              <a:tr h="4769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872428"/>
                  </a:ext>
                </a:extLst>
              </a:tr>
              <a:tr h="4769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107316"/>
                  </a:ext>
                </a:extLst>
              </a:tr>
              <a:tr h="4769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907015"/>
                  </a:ext>
                </a:extLst>
              </a:tr>
              <a:tr h="4769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66431"/>
                  </a:ext>
                </a:extLst>
              </a:tr>
              <a:tr h="4769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533702"/>
                  </a:ext>
                </a:extLst>
              </a:tr>
              <a:tr h="4769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28186"/>
                  </a:ext>
                </a:extLst>
              </a:tr>
            </a:tbl>
          </a:graphicData>
        </a:graphic>
      </p:graphicFrame>
      <p:sp>
        <p:nvSpPr>
          <p:cNvPr id="27" name="사각형: 빗면 26">
            <a:extLst>
              <a:ext uri="{FF2B5EF4-FFF2-40B4-BE49-F238E27FC236}">
                <a16:creationId xmlns:a16="http://schemas.microsoft.com/office/drawing/2014/main" id="{3531CA2B-6E06-4D81-9BC0-53A0CF2F7C75}"/>
              </a:ext>
            </a:extLst>
          </p:cNvPr>
          <p:cNvSpPr/>
          <p:nvPr/>
        </p:nvSpPr>
        <p:spPr>
          <a:xfrm>
            <a:off x="11734800" y="3830208"/>
            <a:ext cx="838200" cy="324013"/>
          </a:xfrm>
          <a:prstGeom prst="bevel">
            <a:avLst/>
          </a:prstGeom>
          <a:solidFill>
            <a:srgbClr val="0E7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취소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BCCF276-7DCB-4C63-B948-71235FF9B2C1}"/>
              </a:ext>
            </a:extLst>
          </p:cNvPr>
          <p:cNvSpPr/>
          <p:nvPr/>
        </p:nvSpPr>
        <p:spPr>
          <a:xfrm>
            <a:off x="2358405" y="2324099"/>
            <a:ext cx="10692136" cy="659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EF2A672-A058-4253-A622-69A1AC0B9B37}"/>
              </a:ext>
            </a:extLst>
          </p:cNvPr>
          <p:cNvSpPr/>
          <p:nvPr/>
        </p:nvSpPr>
        <p:spPr>
          <a:xfrm>
            <a:off x="3602264" y="2462027"/>
            <a:ext cx="2209800" cy="38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빗면 29">
            <a:extLst>
              <a:ext uri="{FF2B5EF4-FFF2-40B4-BE49-F238E27FC236}">
                <a16:creationId xmlns:a16="http://schemas.microsoft.com/office/drawing/2014/main" id="{4D1746CF-A407-4D35-AF33-F94DAF883678}"/>
              </a:ext>
            </a:extLst>
          </p:cNvPr>
          <p:cNvSpPr/>
          <p:nvPr/>
        </p:nvSpPr>
        <p:spPr>
          <a:xfrm>
            <a:off x="5943600" y="2454395"/>
            <a:ext cx="1310640" cy="403105"/>
          </a:xfrm>
          <a:prstGeom prst="bevel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pc="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검색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818" y="245341"/>
            <a:ext cx="2722328" cy="15892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kern="0" spc="-300" dirty="0">
                <a:solidFill>
                  <a:srgbClr val="F7F0ED"/>
                </a:solidFill>
                <a:latin typeface="스웨거 TTF" pitchFamily="34" charset="0"/>
                <a:cs typeface="스웨거 TTF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34118" y="400032"/>
            <a:ext cx="629627" cy="645287"/>
            <a:chOff x="1034118" y="400032"/>
            <a:chExt cx="629627" cy="6452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4118" y="400032"/>
              <a:ext cx="629627" cy="64528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77505" y="388127"/>
            <a:ext cx="3846885" cy="1500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200" dirty="0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학생</a:t>
            </a:r>
            <a:endParaRPr lang="en-US" dirty="0"/>
          </a:p>
        </p:txBody>
      </p:sp>
      <p:pic>
        <p:nvPicPr>
          <p:cNvPr id="7" name="Object 1">
            <a:extLst>
              <a:ext uri="{FF2B5EF4-FFF2-40B4-BE49-F238E27FC236}">
                <a16:creationId xmlns:a16="http://schemas.microsoft.com/office/drawing/2014/main" id="{98A1E74D-8C3A-492E-ACC1-DD0F110D464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0480" y="-60818"/>
            <a:ext cx="1905000" cy="221227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C3B33FB-9CB7-4BA4-92A6-1B59E9580959}"/>
              </a:ext>
            </a:extLst>
          </p:cNvPr>
          <p:cNvSpPr/>
          <p:nvPr/>
        </p:nvSpPr>
        <p:spPr>
          <a:xfrm>
            <a:off x="775845" y="1537109"/>
            <a:ext cx="12278475" cy="80225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EA1168-233C-490A-8A90-8112645933C3}"/>
              </a:ext>
            </a:extLst>
          </p:cNvPr>
          <p:cNvSpPr/>
          <p:nvPr/>
        </p:nvSpPr>
        <p:spPr>
          <a:xfrm>
            <a:off x="775855" y="1884606"/>
            <a:ext cx="10730346" cy="392238"/>
          </a:xfrm>
          <a:prstGeom prst="rect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학번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:201400875 	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전공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컴퓨터공학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	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이름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홍길동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		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학년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:3	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05B1F53-9E51-40CF-8C96-F17A14AFD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5441" y="1569340"/>
            <a:ext cx="1435100" cy="3048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2C96E6-DA0D-4433-BA77-F6658D5B9C0E}"/>
              </a:ext>
            </a:extLst>
          </p:cNvPr>
          <p:cNvSpPr/>
          <p:nvPr/>
        </p:nvSpPr>
        <p:spPr>
          <a:xfrm>
            <a:off x="11531099" y="1884606"/>
            <a:ext cx="1519442" cy="392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로그아웃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7F353B-3F62-4267-9D82-8C8036787F42}"/>
              </a:ext>
            </a:extLst>
          </p:cNvPr>
          <p:cNvSpPr/>
          <p:nvPr/>
        </p:nvSpPr>
        <p:spPr>
          <a:xfrm>
            <a:off x="775855" y="2276844"/>
            <a:ext cx="1586345" cy="7282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286FE4-3ED9-487D-9615-CA05E854BEB5}"/>
              </a:ext>
            </a:extLst>
          </p:cNvPr>
          <p:cNvSpPr txBox="1"/>
          <p:nvPr/>
        </p:nvSpPr>
        <p:spPr>
          <a:xfrm>
            <a:off x="775855" y="262890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수강신청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534C5-93FD-4409-A534-AFF074C0145A}"/>
              </a:ext>
            </a:extLst>
          </p:cNvPr>
          <p:cNvSpPr txBox="1"/>
          <p:nvPr/>
        </p:nvSpPr>
        <p:spPr>
          <a:xfrm>
            <a:off x="775851" y="3534267"/>
            <a:ext cx="15863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수강신청내역조회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0C0AB4-B753-4C9F-9B15-4CE43256B12F}"/>
              </a:ext>
            </a:extLst>
          </p:cNvPr>
          <p:cNvSpPr txBox="1"/>
          <p:nvPr/>
        </p:nvSpPr>
        <p:spPr>
          <a:xfrm>
            <a:off x="775851" y="477268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수강신청취소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1DCE75-A2F9-4044-A26D-F065F7984CD4}"/>
              </a:ext>
            </a:extLst>
          </p:cNvPr>
          <p:cNvSpPr txBox="1"/>
          <p:nvPr/>
        </p:nvSpPr>
        <p:spPr>
          <a:xfrm>
            <a:off x="775850" y="568708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회원정보수정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A7C33D3-A154-448D-9A54-2EA580C84DD9}"/>
              </a:ext>
            </a:extLst>
          </p:cNvPr>
          <p:cNvSpPr/>
          <p:nvPr/>
        </p:nvSpPr>
        <p:spPr>
          <a:xfrm>
            <a:off x="775850" y="5600700"/>
            <a:ext cx="1586345" cy="844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55BC7E0-29CC-4C35-AC7D-DCCF6DF5F0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800" y="2983609"/>
            <a:ext cx="1387254" cy="1645843"/>
          </a:xfrm>
          <a:prstGeom prst="rect">
            <a:avLst/>
          </a:prstGeom>
        </p:spPr>
      </p:pic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35D77F4-E3F7-4C6C-B1BD-EE3B1BE36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944718"/>
              </p:ext>
            </p:extLst>
          </p:nvPr>
        </p:nvGraphicFramePr>
        <p:xfrm>
          <a:off x="4343400" y="3012352"/>
          <a:ext cx="4267200" cy="1910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315601277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453074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홍길동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6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학생번호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2014012345</a:t>
                      </a:r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47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학과전공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컴퓨터공학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529"/>
                  </a:ext>
                </a:extLst>
              </a:tr>
              <a:tr h="3988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학년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087137"/>
                  </a:ext>
                </a:extLst>
              </a:tr>
              <a:tr h="3988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학적상태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재학중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67952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CDBC3288-92A6-49EE-8846-7A21383FC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958144"/>
              </p:ext>
            </p:extLst>
          </p:nvPr>
        </p:nvGraphicFramePr>
        <p:xfrm>
          <a:off x="4343400" y="4914900"/>
          <a:ext cx="6248400" cy="11405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315601277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453074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010-1234-5678</a:t>
                      </a:r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6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ABC1234@naver.com</a:t>
                      </a:r>
                      <a:endParaRPr lang="ko-KR" altLang="en-US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529"/>
                  </a:ext>
                </a:extLst>
              </a:tr>
              <a:tr h="3988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서울시 마포구 </a:t>
                      </a:r>
                      <a:r>
                        <a:rPr lang="ko-KR" altLang="en-US" dirty="0" err="1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백범로</a:t>
                      </a:r>
                      <a:r>
                        <a:rPr lang="en-US" altLang="ko-KR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23 </a:t>
                      </a:r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구프라자 </a:t>
                      </a:r>
                      <a:r>
                        <a:rPr lang="en-US" altLang="ko-KR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3</a:t>
                      </a:r>
                      <a:r>
                        <a:rPr lang="ko-KR" altLang="en-US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087137"/>
                  </a:ext>
                </a:extLst>
              </a:tr>
            </a:tbl>
          </a:graphicData>
        </a:graphic>
      </p:graphicFrame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2FC84725-93CA-42E6-A9AF-89BE29758422}"/>
              </a:ext>
            </a:extLst>
          </p:cNvPr>
          <p:cNvSpPr/>
          <p:nvPr/>
        </p:nvSpPr>
        <p:spPr>
          <a:xfrm>
            <a:off x="8305800" y="6617792"/>
            <a:ext cx="990600" cy="430708"/>
          </a:xfrm>
          <a:prstGeom prst="bevel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수정</a:t>
            </a:r>
          </a:p>
        </p:txBody>
      </p:sp>
      <p:sp>
        <p:nvSpPr>
          <p:cNvPr id="21" name="사각형: 빗면 20">
            <a:extLst>
              <a:ext uri="{FF2B5EF4-FFF2-40B4-BE49-F238E27FC236}">
                <a16:creationId xmlns:a16="http://schemas.microsoft.com/office/drawing/2014/main" id="{B05F3430-A745-4309-911A-D52EF135437D}"/>
              </a:ext>
            </a:extLst>
          </p:cNvPr>
          <p:cNvSpPr/>
          <p:nvPr/>
        </p:nvSpPr>
        <p:spPr>
          <a:xfrm>
            <a:off x="9625960" y="6591300"/>
            <a:ext cx="990600" cy="430708"/>
          </a:xfrm>
          <a:prstGeom prst="bevel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수정완료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F09DAA3-34B0-4807-9EB5-283237C33944}"/>
              </a:ext>
            </a:extLst>
          </p:cNvPr>
          <p:cNvSpPr/>
          <p:nvPr/>
        </p:nvSpPr>
        <p:spPr>
          <a:xfrm>
            <a:off x="2362195" y="2276844"/>
            <a:ext cx="1068834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5007AE-B350-456C-BEC1-EA7EE9D6E2EE}"/>
              </a:ext>
            </a:extLst>
          </p:cNvPr>
          <p:cNvSpPr/>
          <p:nvPr/>
        </p:nvSpPr>
        <p:spPr>
          <a:xfrm>
            <a:off x="2362195" y="2800064"/>
            <a:ext cx="10688346" cy="6229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214286-3D0B-4E3E-9271-66E29C768007}"/>
              </a:ext>
            </a:extLst>
          </p:cNvPr>
          <p:cNvSpPr/>
          <p:nvPr/>
        </p:nvSpPr>
        <p:spPr>
          <a:xfrm>
            <a:off x="2362195" y="2800064"/>
            <a:ext cx="10688346" cy="3644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D659AF3-ACD0-4D98-B336-1AB93373B020}"/>
              </a:ext>
            </a:extLst>
          </p:cNvPr>
          <p:cNvSpPr/>
          <p:nvPr/>
        </p:nvSpPr>
        <p:spPr>
          <a:xfrm>
            <a:off x="2362195" y="2800064"/>
            <a:ext cx="1828805" cy="3644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818" y="245341"/>
            <a:ext cx="2722328" cy="15892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kern="0" spc="-300" dirty="0">
                <a:solidFill>
                  <a:srgbClr val="F7F0ED"/>
                </a:solidFill>
                <a:latin typeface="스웨거 TTF" pitchFamily="34" charset="0"/>
                <a:cs typeface="스웨거 TTF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34118" y="400032"/>
            <a:ext cx="629627" cy="645287"/>
            <a:chOff x="1034118" y="400032"/>
            <a:chExt cx="629627" cy="6452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4118" y="400032"/>
              <a:ext cx="629627" cy="64528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77505" y="388127"/>
            <a:ext cx="3846885" cy="1500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200" dirty="0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학생</a:t>
            </a:r>
            <a:endParaRPr lang="en-US" dirty="0"/>
          </a:p>
        </p:txBody>
      </p:sp>
      <p:pic>
        <p:nvPicPr>
          <p:cNvPr id="7" name="Object 1">
            <a:extLst>
              <a:ext uri="{FF2B5EF4-FFF2-40B4-BE49-F238E27FC236}">
                <a16:creationId xmlns:a16="http://schemas.microsoft.com/office/drawing/2014/main" id="{5C23EC29-DBD2-433C-87F4-935E56B646A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0480" y="-60818"/>
            <a:ext cx="1905000" cy="221227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E5AB1E7-415A-4971-ACA7-BF4C57B6D6AB}"/>
              </a:ext>
            </a:extLst>
          </p:cNvPr>
          <p:cNvSpPr/>
          <p:nvPr/>
        </p:nvSpPr>
        <p:spPr>
          <a:xfrm>
            <a:off x="775855" y="1537109"/>
            <a:ext cx="12278475" cy="80225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9F9CCC-BFB9-4DE2-8584-03BF2917FBCC}"/>
              </a:ext>
            </a:extLst>
          </p:cNvPr>
          <p:cNvSpPr/>
          <p:nvPr/>
        </p:nvSpPr>
        <p:spPr>
          <a:xfrm>
            <a:off x="775855" y="1884606"/>
            <a:ext cx="10730346" cy="392238"/>
          </a:xfrm>
          <a:prstGeom prst="rect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학번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:201400875 	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전공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컴퓨터공학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	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이름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홍길동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		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학년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:3	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8FC2EDE-D9EE-4EAB-8FAD-F00E06406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5441" y="1569340"/>
            <a:ext cx="1435100" cy="3048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77F9F5-3102-42FE-A7F1-4AAB848F0A6C}"/>
              </a:ext>
            </a:extLst>
          </p:cNvPr>
          <p:cNvSpPr/>
          <p:nvPr/>
        </p:nvSpPr>
        <p:spPr>
          <a:xfrm>
            <a:off x="11531099" y="1884606"/>
            <a:ext cx="1519442" cy="392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로그아웃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11D12E-B0E8-4F15-A137-2FAC09CFC8DB}"/>
              </a:ext>
            </a:extLst>
          </p:cNvPr>
          <p:cNvSpPr/>
          <p:nvPr/>
        </p:nvSpPr>
        <p:spPr>
          <a:xfrm>
            <a:off x="775855" y="2276844"/>
            <a:ext cx="1586345" cy="7282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5031D6-E080-44E9-86BC-A04E41E97FA3}"/>
              </a:ext>
            </a:extLst>
          </p:cNvPr>
          <p:cNvSpPr txBox="1"/>
          <p:nvPr/>
        </p:nvSpPr>
        <p:spPr>
          <a:xfrm>
            <a:off x="775855" y="262890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수강신청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8BAF88-17C8-41D8-869F-C1942B9F8A4E}"/>
              </a:ext>
            </a:extLst>
          </p:cNvPr>
          <p:cNvSpPr txBox="1"/>
          <p:nvPr/>
        </p:nvSpPr>
        <p:spPr>
          <a:xfrm>
            <a:off x="775851" y="3534267"/>
            <a:ext cx="15863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수강신청내역조회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517581-CB9B-4571-81FC-EA6EE34505F0}"/>
              </a:ext>
            </a:extLst>
          </p:cNvPr>
          <p:cNvSpPr txBox="1"/>
          <p:nvPr/>
        </p:nvSpPr>
        <p:spPr>
          <a:xfrm>
            <a:off x="775851" y="477268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수강신청취소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4BB482-9BD3-417C-85B3-53E1FFA12F49}"/>
              </a:ext>
            </a:extLst>
          </p:cNvPr>
          <p:cNvSpPr txBox="1"/>
          <p:nvPr/>
        </p:nvSpPr>
        <p:spPr>
          <a:xfrm>
            <a:off x="775850" y="568708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회원정보수정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818" y="245341"/>
            <a:ext cx="2722328" cy="15892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kern="0" spc="-300" dirty="0">
                <a:solidFill>
                  <a:srgbClr val="F7F0ED"/>
                </a:solidFill>
                <a:latin typeface="스웨거 TTF" pitchFamily="34" charset="0"/>
                <a:cs typeface="스웨거 TTF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34118" y="400032"/>
            <a:ext cx="629627" cy="645287"/>
            <a:chOff x="1034118" y="400032"/>
            <a:chExt cx="629627" cy="6452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4118" y="400032"/>
              <a:ext cx="629627" cy="64528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77505" y="388127"/>
            <a:ext cx="3846885" cy="1500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200" dirty="0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학생</a:t>
            </a:r>
            <a:endParaRPr lang="en-US" dirty="0"/>
          </a:p>
        </p:txBody>
      </p:sp>
      <p:pic>
        <p:nvPicPr>
          <p:cNvPr id="7" name="Object 1">
            <a:extLst>
              <a:ext uri="{FF2B5EF4-FFF2-40B4-BE49-F238E27FC236}">
                <a16:creationId xmlns:a16="http://schemas.microsoft.com/office/drawing/2014/main" id="{9C5A22BE-6CA2-4308-AC67-75E240F52E1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0480" y="-60818"/>
            <a:ext cx="1905000" cy="221227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B7AA4CD-DD88-4F6B-A054-34C57A2DC2D9}"/>
              </a:ext>
            </a:extLst>
          </p:cNvPr>
          <p:cNvSpPr/>
          <p:nvPr/>
        </p:nvSpPr>
        <p:spPr>
          <a:xfrm>
            <a:off x="775855" y="1537109"/>
            <a:ext cx="12278475" cy="80225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A11BBE-7F53-49BA-9483-876C6060E6F5}"/>
              </a:ext>
            </a:extLst>
          </p:cNvPr>
          <p:cNvSpPr/>
          <p:nvPr/>
        </p:nvSpPr>
        <p:spPr>
          <a:xfrm>
            <a:off x="775855" y="1884606"/>
            <a:ext cx="10730346" cy="392238"/>
          </a:xfrm>
          <a:prstGeom prst="rect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학번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:201400875 	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전공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컴퓨터공학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	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이름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홍길동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		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학년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:3	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4ADE50-52AE-4289-B325-6D6315766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5441" y="1569340"/>
            <a:ext cx="1435100" cy="3048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8F219F-50DF-4064-854B-22D20335C066}"/>
              </a:ext>
            </a:extLst>
          </p:cNvPr>
          <p:cNvSpPr/>
          <p:nvPr/>
        </p:nvSpPr>
        <p:spPr>
          <a:xfrm>
            <a:off x="11531099" y="1884606"/>
            <a:ext cx="1519442" cy="392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로그아웃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29E96D-D6DB-4444-A55B-EBC5FC5069AD}"/>
              </a:ext>
            </a:extLst>
          </p:cNvPr>
          <p:cNvSpPr/>
          <p:nvPr/>
        </p:nvSpPr>
        <p:spPr>
          <a:xfrm>
            <a:off x="775855" y="2276844"/>
            <a:ext cx="1586345" cy="7282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146F37-D9CF-47F3-BDCF-83B96E9DD698}"/>
              </a:ext>
            </a:extLst>
          </p:cNvPr>
          <p:cNvSpPr txBox="1"/>
          <p:nvPr/>
        </p:nvSpPr>
        <p:spPr>
          <a:xfrm>
            <a:off x="775855" y="262890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수강신청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D4389A-8CB9-4A69-BC00-55BA65D7128E}"/>
              </a:ext>
            </a:extLst>
          </p:cNvPr>
          <p:cNvSpPr txBox="1"/>
          <p:nvPr/>
        </p:nvSpPr>
        <p:spPr>
          <a:xfrm>
            <a:off x="775851" y="3534267"/>
            <a:ext cx="15863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수강신청내역조회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44707-F36C-4EDF-976C-E34FC3B2ADD6}"/>
              </a:ext>
            </a:extLst>
          </p:cNvPr>
          <p:cNvSpPr txBox="1"/>
          <p:nvPr/>
        </p:nvSpPr>
        <p:spPr>
          <a:xfrm>
            <a:off x="775851" y="477268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수강신청취소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1E2C0E-6D45-4BA2-8AD7-DEFB7B6AB7CF}"/>
              </a:ext>
            </a:extLst>
          </p:cNvPr>
          <p:cNvSpPr txBox="1"/>
          <p:nvPr/>
        </p:nvSpPr>
        <p:spPr>
          <a:xfrm>
            <a:off x="775850" y="568708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회원정보수정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818" y="245341"/>
            <a:ext cx="2722328" cy="15892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kern="0" spc="-300" dirty="0">
                <a:solidFill>
                  <a:srgbClr val="F7F0ED"/>
                </a:solidFill>
                <a:latin typeface="스웨거 TTF" pitchFamily="34" charset="0"/>
                <a:cs typeface="스웨거 TTF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34118" y="400032"/>
            <a:ext cx="629627" cy="645287"/>
            <a:chOff x="1034118" y="400032"/>
            <a:chExt cx="629627" cy="6452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4118" y="400032"/>
              <a:ext cx="629627" cy="64528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77505" y="388127"/>
            <a:ext cx="3846885" cy="1500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200" dirty="0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학생</a:t>
            </a:r>
            <a:endParaRPr lang="en-US" dirty="0"/>
          </a:p>
        </p:txBody>
      </p:sp>
      <p:pic>
        <p:nvPicPr>
          <p:cNvPr id="7" name="Object 1">
            <a:extLst>
              <a:ext uri="{FF2B5EF4-FFF2-40B4-BE49-F238E27FC236}">
                <a16:creationId xmlns:a16="http://schemas.microsoft.com/office/drawing/2014/main" id="{9C5A22BE-6CA2-4308-AC67-75E240F52E1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0480" y="-60818"/>
            <a:ext cx="1905000" cy="221227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B7AA4CD-DD88-4F6B-A054-34C57A2DC2D9}"/>
              </a:ext>
            </a:extLst>
          </p:cNvPr>
          <p:cNvSpPr/>
          <p:nvPr/>
        </p:nvSpPr>
        <p:spPr>
          <a:xfrm>
            <a:off x="775855" y="1537109"/>
            <a:ext cx="12278475" cy="80225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A11BBE-7F53-49BA-9483-876C6060E6F5}"/>
              </a:ext>
            </a:extLst>
          </p:cNvPr>
          <p:cNvSpPr/>
          <p:nvPr/>
        </p:nvSpPr>
        <p:spPr>
          <a:xfrm>
            <a:off x="775855" y="1884606"/>
            <a:ext cx="10730346" cy="392238"/>
          </a:xfrm>
          <a:prstGeom prst="rect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학번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:201400875 	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전공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컴퓨터공학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	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이름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홍길동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		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학년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:3	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4ADE50-52AE-4289-B325-6D6315766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5441" y="1569340"/>
            <a:ext cx="1435100" cy="3048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8F219F-50DF-4064-854B-22D20335C066}"/>
              </a:ext>
            </a:extLst>
          </p:cNvPr>
          <p:cNvSpPr/>
          <p:nvPr/>
        </p:nvSpPr>
        <p:spPr>
          <a:xfrm>
            <a:off x="11531099" y="1884606"/>
            <a:ext cx="1519442" cy="392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로그아웃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29E96D-D6DB-4444-A55B-EBC5FC5069AD}"/>
              </a:ext>
            </a:extLst>
          </p:cNvPr>
          <p:cNvSpPr/>
          <p:nvPr/>
        </p:nvSpPr>
        <p:spPr>
          <a:xfrm>
            <a:off x="775855" y="2276844"/>
            <a:ext cx="1586345" cy="7282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146F37-D9CF-47F3-BDCF-83B96E9DD698}"/>
              </a:ext>
            </a:extLst>
          </p:cNvPr>
          <p:cNvSpPr txBox="1"/>
          <p:nvPr/>
        </p:nvSpPr>
        <p:spPr>
          <a:xfrm>
            <a:off x="775855" y="262890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수강신청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D4389A-8CB9-4A69-BC00-55BA65D7128E}"/>
              </a:ext>
            </a:extLst>
          </p:cNvPr>
          <p:cNvSpPr txBox="1"/>
          <p:nvPr/>
        </p:nvSpPr>
        <p:spPr>
          <a:xfrm>
            <a:off x="775851" y="3534267"/>
            <a:ext cx="15863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수강신청내역조회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44707-F36C-4EDF-976C-E34FC3B2ADD6}"/>
              </a:ext>
            </a:extLst>
          </p:cNvPr>
          <p:cNvSpPr txBox="1"/>
          <p:nvPr/>
        </p:nvSpPr>
        <p:spPr>
          <a:xfrm>
            <a:off x="775851" y="477268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수강신청취소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1E2C0E-6D45-4BA2-8AD7-DEFB7B6AB7CF}"/>
              </a:ext>
            </a:extLst>
          </p:cNvPr>
          <p:cNvSpPr txBox="1"/>
          <p:nvPr/>
        </p:nvSpPr>
        <p:spPr>
          <a:xfrm>
            <a:off x="775850" y="568708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회원정보수정</a:t>
            </a:r>
          </a:p>
        </p:txBody>
      </p:sp>
    </p:spTree>
    <p:extLst>
      <p:ext uri="{BB962C8B-B14F-4D97-AF65-F5344CB8AC3E}">
        <p14:creationId xmlns:p14="http://schemas.microsoft.com/office/powerpoint/2010/main" val="95552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33818" y="245341"/>
            <a:ext cx="2722328" cy="1371394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-300" normalizeH="0" baseline="0" noProof="0" dirty="0">
                <a:ln>
                  <a:noFill/>
                </a:ln>
                <a:solidFill>
                  <a:srgbClr val="F7F0ED"/>
                </a:solidFill>
                <a:effectLst/>
                <a:uLnTx/>
                <a:uFillTx/>
                <a:latin typeface="스웨거 TTF" pitchFamily="34" charset="0"/>
                <a:ea typeface="+mn-ea"/>
                <a:cs typeface="스웨거 TTF" pitchFamily="34" charset="0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034118" y="400032"/>
            <a:ext cx="629627" cy="645287"/>
            <a:chOff x="1034118" y="400032"/>
            <a:chExt cx="629627" cy="64528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4118" y="400032"/>
              <a:ext cx="629627" cy="64528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77503" y="388127"/>
            <a:ext cx="3846885" cy="1486013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00" b="0" i="0" u="none" strike="noStrike" kern="1200" cap="none" spc="0" normalizeH="0" baseline="0" noProof="0" dirty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스웨거 TTF" pitchFamily="34" charset="0"/>
                <a:ea typeface="+mn-ea"/>
                <a:cs typeface="스웨거 TTF" pitchFamily="34" charset="0"/>
              </a:rPr>
              <a:t>처음화면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56707" y="1442774"/>
            <a:ext cx="338038" cy="472024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26168" y="1403452"/>
            <a:ext cx="431480" cy="602503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2921D1-0232-6B4E-811D-3C503199D81A}"/>
              </a:ext>
            </a:extLst>
          </p:cNvPr>
          <p:cNvSpPr/>
          <p:nvPr/>
        </p:nvSpPr>
        <p:spPr>
          <a:xfrm>
            <a:off x="775855" y="1537109"/>
            <a:ext cx="12278475" cy="80225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ACACC6-9210-4E33-AF71-2EE9722AF6F0}"/>
              </a:ext>
            </a:extLst>
          </p:cNvPr>
          <p:cNvSpPr/>
          <p:nvPr/>
        </p:nvSpPr>
        <p:spPr>
          <a:xfrm>
            <a:off x="775854" y="1884606"/>
            <a:ext cx="12278475" cy="1029606"/>
          </a:xfrm>
          <a:prstGeom prst="rect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스웨거 TTF" panose="020B0600000101010101" pitchFamily="50" charset="-127"/>
              <a:ea typeface="스웨거 TTF" panose="020B0600000101010101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A64AC-9DE0-42A5-BB3C-F4D801324D5B}"/>
              </a:ext>
            </a:extLst>
          </p:cNvPr>
          <p:cNvSpPr txBox="1"/>
          <p:nvPr/>
        </p:nvSpPr>
        <p:spPr>
          <a:xfrm>
            <a:off x="1034118" y="1874140"/>
            <a:ext cx="3330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스웨거 TTF" panose="020B0600000101010101" pitchFamily="50" charset="-127"/>
                <a:ea typeface="스웨거 TTF" panose="020B0600000101010101" pitchFamily="50" charset="-127"/>
                <a:cs typeface="+mn-cs"/>
              </a:rPr>
              <a:t>비트대학교</a:t>
            </a:r>
            <a:endParaRPr kumimoji="0" lang="en-US" altLang="ko-KR" sz="3600" b="0" i="0" u="none" strike="noStrike" kern="1200" cap="none" spc="1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스웨거 TTF" panose="020B0600000101010101" pitchFamily="50" charset="-127"/>
              <a:ea typeface="스웨거 TTF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스웨거 TTF" panose="020B0600000101010101" pitchFamily="50" charset="-127"/>
                <a:ea typeface="스웨거 TTF" panose="020B0600000101010101" pitchFamily="50" charset="-127"/>
                <a:cs typeface="+mn-cs"/>
              </a:rPr>
              <a:t>BITCAMP UNIVERSITY</a:t>
            </a:r>
            <a:endParaRPr kumimoji="0" lang="ko-KR" altLang="en-US" sz="2000" b="0" i="0" u="none" strike="noStrike" kern="1200" cap="none" spc="1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스웨거 TTF" panose="020B0600000101010101" pitchFamily="50" charset="-127"/>
              <a:ea typeface="스웨거 TTF" panose="020B0600000101010101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5F39C8-FB04-45B2-872A-E322648C4D88}"/>
              </a:ext>
            </a:extLst>
          </p:cNvPr>
          <p:cNvSpPr/>
          <p:nvPr/>
        </p:nvSpPr>
        <p:spPr>
          <a:xfrm>
            <a:off x="6746308" y="3297723"/>
            <a:ext cx="5791200" cy="3733800"/>
          </a:xfrm>
          <a:prstGeom prst="rect">
            <a:avLst/>
          </a:prstGeom>
          <a:solidFill>
            <a:srgbClr val="F7F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313650-1BEB-462F-B653-8E31A1181EF0}"/>
              </a:ext>
            </a:extLst>
          </p:cNvPr>
          <p:cNvSpPr txBox="1"/>
          <p:nvPr/>
        </p:nvSpPr>
        <p:spPr>
          <a:xfrm>
            <a:off x="7477011" y="3560096"/>
            <a:ext cx="396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스웨거 TTF" panose="020B0600000101010101" pitchFamily="50" charset="-127"/>
                <a:ea typeface="스웨거 TTF" panose="020B0600000101010101" pitchFamily="50" charset="-127"/>
                <a:cs typeface="+mn-cs"/>
              </a:rPr>
              <a:t>수강신청시스템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E37DFFA-26DB-485E-AEDB-69B786CD5DF9}"/>
              </a:ext>
            </a:extLst>
          </p:cNvPr>
          <p:cNvSpPr/>
          <p:nvPr/>
        </p:nvSpPr>
        <p:spPr>
          <a:xfrm>
            <a:off x="7743443" y="4628241"/>
            <a:ext cx="2314957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DBE03E9-3C85-4A5F-B1E7-B68534146AC6}"/>
              </a:ext>
            </a:extLst>
          </p:cNvPr>
          <p:cNvSpPr/>
          <p:nvPr/>
        </p:nvSpPr>
        <p:spPr>
          <a:xfrm>
            <a:off x="7743443" y="5449351"/>
            <a:ext cx="2314957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162699-EAB2-44CF-BE1A-7759E820BCA7}"/>
              </a:ext>
            </a:extLst>
          </p:cNvPr>
          <p:cNvSpPr txBox="1"/>
          <p:nvPr/>
        </p:nvSpPr>
        <p:spPr>
          <a:xfrm>
            <a:off x="7801291" y="4710587"/>
            <a:ext cx="223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스웨거 TTF" panose="020B0600000101010101" pitchFamily="50" charset="-127"/>
                <a:ea typeface="스웨거 TTF" panose="020B0600000101010101" pitchFamily="50" charset="-127"/>
                <a:cs typeface="+mn-cs"/>
              </a:rPr>
              <a:t>학번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스웨거 TTF" panose="020B0600000101010101" pitchFamily="50" charset="-127"/>
                <a:ea typeface="스웨거 TTF" panose="020B0600000101010101" pitchFamily="50" charset="-127"/>
                <a:cs typeface="+mn-cs"/>
              </a:rPr>
              <a:t>(Student ID)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스웨거 TTF" panose="020B0600000101010101" pitchFamily="50" charset="-127"/>
              <a:ea typeface="스웨거 TTF" panose="020B0600000101010101" pitchFamily="50" charset="-127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9B4919-EB4D-4D00-BFDB-DE7542B0ABC2}"/>
              </a:ext>
            </a:extLst>
          </p:cNvPr>
          <p:cNvSpPr txBox="1"/>
          <p:nvPr/>
        </p:nvSpPr>
        <p:spPr>
          <a:xfrm>
            <a:off x="7820627" y="5531385"/>
            <a:ext cx="223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스웨거 TTF" panose="020B0600000101010101" pitchFamily="50" charset="-127"/>
                <a:ea typeface="스웨거 TTF" panose="020B0600000101010101" pitchFamily="50" charset="-127"/>
                <a:cs typeface="+mn-cs"/>
              </a:rPr>
              <a:t>비밀번호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스웨거 TTF" panose="020B0600000101010101" pitchFamily="50" charset="-127"/>
                <a:ea typeface="스웨거 TTF" panose="020B0600000101010101" pitchFamily="50" charset="-127"/>
                <a:cs typeface="+mn-cs"/>
              </a:rPr>
              <a:t>(Password)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스웨거 TTF" panose="020B0600000101010101" pitchFamily="50" charset="-127"/>
              <a:ea typeface="스웨거 TTF" panose="020B0600000101010101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68FB8D-D570-48D4-9B91-CEE9C3B60564}"/>
              </a:ext>
            </a:extLst>
          </p:cNvPr>
          <p:cNvSpPr/>
          <p:nvPr/>
        </p:nvSpPr>
        <p:spPr>
          <a:xfrm>
            <a:off x="10301672" y="4688174"/>
            <a:ext cx="1744855" cy="1289482"/>
          </a:xfrm>
          <a:prstGeom prst="rect">
            <a:avLst/>
          </a:prstGeom>
          <a:solidFill>
            <a:srgbClr val="0E7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A056D0-F2BB-4963-9F16-01B5A982A16F}"/>
              </a:ext>
            </a:extLst>
          </p:cNvPr>
          <p:cNvSpPr txBox="1"/>
          <p:nvPr/>
        </p:nvSpPr>
        <p:spPr>
          <a:xfrm>
            <a:off x="10433580" y="4942834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스웨거 TTF" panose="020B0600000101010101" pitchFamily="50" charset="-127"/>
                <a:ea typeface="스웨거 TTF" panose="020B0600000101010101" pitchFamily="50" charset="-127"/>
                <a:cs typeface="+mn-cs"/>
              </a:rPr>
              <a:t>로그인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스웨거 TTF" panose="020B0600000101010101" pitchFamily="50" charset="-127"/>
              <a:ea typeface="스웨거 TTF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스웨거 TTF" panose="020B0600000101010101" pitchFamily="50" charset="-127"/>
                <a:ea typeface="스웨거 TTF" panose="020B0600000101010101" pitchFamily="50" charset="-127"/>
                <a:cs typeface="+mn-cs"/>
              </a:rPr>
              <a:t>Login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스웨거 TTF" panose="020B0600000101010101" pitchFamily="50" charset="-127"/>
              <a:ea typeface="스웨거 TTF" panose="020B0600000101010101" pitchFamily="50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C9E62AB-9EEA-4CB6-8F0A-8EB18C16E2AC}"/>
              </a:ext>
            </a:extLst>
          </p:cNvPr>
          <p:cNvSpPr/>
          <p:nvPr/>
        </p:nvSpPr>
        <p:spPr>
          <a:xfrm>
            <a:off x="1249794" y="7950856"/>
            <a:ext cx="3087177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14DE855-8A26-44AE-B04A-A202F24DACAC}"/>
              </a:ext>
            </a:extLst>
          </p:cNvPr>
          <p:cNvSpPr/>
          <p:nvPr/>
        </p:nvSpPr>
        <p:spPr>
          <a:xfrm>
            <a:off x="5162261" y="7950856"/>
            <a:ext cx="3087177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3792813-4819-483C-91C7-BC32D6B28F4C}"/>
              </a:ext>
            </a:extLst>
          </p:cNvPr>
          <p:cNvSpPr/>
          <p:nvPr/>
        </p:nvSpPr>
        <p:spPr>
          <a:xfrm>
            <a:off x="9144000" y="7950856"/>
            <a:ext cx="3087177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ECB7A397-BFD9-8E42-A89E-C89177FD5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5441" y="1569340"/>
            <a:ext cx="1435100" cy="3048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77CBAF3-C9C9-46D9-A005-F325070E2F51}"/>
              </a:ext>
            </a:extLst>
          </p:cNvPr>
          <p:cNvSpPr txBox="1"/>
          <p:nvPr/>
        </p:nvSpPr>
        <p:spPr>
          <a:xfrm>
            <a:off x="1348931" y="8055752"/>
            <a:ext cx="2842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  <a:cs typeface="+mn-cs"/>
              </a:rPr>
              <a:t>2021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  <a:cs typeface="+mn-cs"/>
              </a:rPr>
              <a:t>년도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  <a:cs typeface="+mn-cs"/>
              </a:rPr>
              <a:t>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  <a:cs typeface="+mn-cs"/>
              </a:rPr>
              <a:t>학기 수강일정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궁서체" panose="02030609000101010101" pitchFamily="17" charset="-127"/>
              <a:ea typeface="궁서체" panose="02030609000101010101" pitchFamily="17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  <a:cs typeface="+mn-cs"/>
              </a:rPr>
              <a:t>~~~~~~~~~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  <a:cs typeface="+mn-cs"/>
              </a:rPr>
              <a:t>~~~~~~~~~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궁서체" panose="02030609000101010101" pitchFamily="17" charset="-127"/>
              <a:ea typeface="궁서체" panose="02030609000101010101" pitchFamily="17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D64ED-ED02-48E4-AD1C-067DA44EC9D9}"/>
              </a:ext>
            </a:extLst>
          </p:cNvPr>
          <p:cNvSpPr txBox="1"/>
          <p:nvPr/>
        </p:nvSpPr>
        <p:spPr>
          <a:xfrm>
            <a:off x="5410200" y="8055752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  <a:cs typeface="+mn-cs"/>
              </a:rPr>
              <a:t>2021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  <a:cs typeface="+mn-cs"/>
              </a:rPr>
              <a:t>년도 수강정정기간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궁서체" panose="02030609000101010101" pitchFamily="17" charset="-127"/>
              <a:ea typeface="궁서체" panose="02030609000101010101" pitchFamily="17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  <a:cs typeface="+mn-cs"/>
              </a:rPr>
              <a:t>~~~~~~~~~~~~~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  <a:cs typeface="+mn-cs"/>
              </a:rPr>
              <a:t>~~~~~~~~~~~~~~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궁서체" panose="02030609000101010101" pitchFamily="17" charset="-127"/>
              <a:ea typeface="궁서체" panose="02030609000101010101" pitchFamily="17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FF2916-0BD4-44B2-9F32-95FE7CEEDC14}"/>
              </a:ext>
            </a:extLst>
          </p:cNvPr>
          <p:cNvSpPr txBox="1"/>
          <p:nvPr/>
        </p:nvSpPr>
        <p:spPr>
          <a:xfrm>
            <a:off x="6989908" y="4710312"/>
            <a:ext cx="67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스웨거 TTF" panose="020B0600000101010101" pitchFamily="50" charset="-127"/>
                <a:ea typeface="스웨거 TTF" panose="020B0600000101010101" pitchFamily="50" charset="-127"/>
                <a:cs typeface="+mn-cs"/>
              </a:rPr>
              <a:t>학번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5A4131-4692-4D95-9960-420D8199E199}"/>
              </a:ext>
            </a:extLst>
          </p:cNvPr>
          <p:cNvSpPr txBox="1"/>
          <p:nvPr/>
        </p:nvSpPr>
        <p:spPr>
          <a:xfrm>
            <a:off x="6858000" y="5557460"/>
            <a:ext cx="83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스웨거 TTF" panose="020B0600000101010101" pitchFamily="50" charset="-127"/>
                <a:ea typeface="스웨거 TTF" panose="020B0600000101010101" pitchFamily="50" charset="-127"/>
                <a:cs typeface="+mn-cs"/>
              </a:rPr>
              <a:t>비밀번호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813480-6F82-4547-90E6-5827E9162B3D}"/>
              </a:ext>
            </a:extLst>
          </p:cNvPr>
          <p:cNvSpPr txBox="1"/>
          <p:nvPr/>
        </p:nvSpPr>
        <p:spPr>
          <a:xfrm>
            <a:off x="9340716" y="8098791"/>
            <a:ext cx="2750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  <a:cs typeface="+mn-cs"/>
              </a:rPr>
              <a:t>초기비밀번호안내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  <a:cs typeface="+mn-cs"/>
              </a:rPr>
              <a:t>~~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  <a:cs typeface="+mn-cs"/>
              </a:rPr>
              <a:t>~~~~~~~~~~~~~~~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  <a:cs typeface="+mn-cs"/>
              </a:rPr>
              <a:t>~~~~~~~~~~~~~~~~~~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궁서체" panose="02030609000101010101" pitchFamily="17" charset="-127"/>
              <a:ea typeface="궁서체" panose="02030609000101010101" pitchFamily="17" charset="-127"/>
              <a:cs typeface="+mn-cs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7B9598D-AF74-4355-8C8C-930841E4C03C}"/>
              </a:ext>
            </a:extLst>
          </p:cNvPr>
          <p:cNvCxnSpPr/>
          <p:nvPr/>
        </p:nvCxnSpPr>
        <p:spPr>
          <a:xfrm flipV="1">
            <a:off x="11881380" y="2927258"/>
            <a:ext cx="2672820" cy="10791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367F15-916F-4DD8-BCA4-7E7246ACAD20}"/>
              </a:ext>
            </a:extLst>
          </p:cNvPr>
          <p:cNvSpPr/>
          <p:nvPr/>
        </p:nvSpPr>
        <p:spPr>
          <a:xfrm>
            <a:off x="14667813" y="1874140"/>
            <a:ext cx="3124200" cy="27541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E582B2-854A-4340-AB4C-BABAEAF80A39}"/>
              </a:ext>
            </a:extLst>
          </p:cNvPr>
          <p:cNvSpPr/>
          <p:nvPr/>
        </p:nvSpPr>
        <p:spPr>
          <a:xfrm>
            <a:off x="14667814" y="1884606"/>
            <a:ext cx="3124200" cy="3922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8DC64674-C4A9-4E11-8DE0-841D025F9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0600" y="1943100"/>
            <a:ext cx="1435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1891D7-BE74-4DE8-AB17-017D7FD13449}"/>
              </a:ext>
            </a:extLst>
          </p:cNvPr>
          <p:cNvSpPr txBox="1"/>
          <p:nvPr/>
        </p:nvSpPr>
        <p:spPr>
          <a:xfrm>
            <a:off x="14943085" y="2943610"/>
            <a:ext cx="2672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없는 </a:t>
            </a:r>
            <a:r>
              <a:rPr lang="en-US" altLang="ko-KR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id(</a:t>
            </a:r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학생번호</a:t>
            </a:r>
            <a:r>
              <a:rPr lang="en-US" altLang="ko-KR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입니다</a:t>
            </a:r>
          </a:p>
        </p:txBody>
      </p:sp>
      <p:sp>
        <p:nvSpPr>
          <p:cNvPr id="15" name="사각형: 빗면 14">
            <a:extLst>
              <a:ext uri="{FF2B5EF4-FFF2-40B4-BE49-F238E27FC236}">
                <a16:creationId xmlns:a16="http://schemas.microsoft.com/office/drawing/2014/main" id="{718546CB-9FF9-47B3-A668-D68721553714}"/>
              </a:ext>
            </a:extLst>
          </p:cNvPr>
          <p:cNvSpPr/>
          <p:nvPr/>
        </p:nvSpPr>
        <p:spPr>
          <a:xfrm>
            <a:off x="15430500" y="3943096"/>
            <a:ext cx="1600200" cy="381000"/>
          </a:xfrm>
          <a:prstGeom prst="bevel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666CE3-4696-4FB5-9BAC-5425CCFBD40D}"/>
              </a:ext>
            </a:extLst>
          </p:cNvPr>
          <p:cNvSpPr txBox="1"/>
          <p:nvPr/>
        </p:nvSpPr>
        <p:spPr>
          <a:xfrm>
            <a:off x="1298285" y="7240369"/>
            <a:ext cx="1740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공지사항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A2B23CE-F57D-4EB5-A778-902250ADAD8A}"/>
              </a:ext>
            </a:extLst>
          </p:cNvPr>
          <p:cNvSpPr/>
          <p:nvPr/>
        </p:nvSpPr>
        <p:spPr>
          <a:xfrm>
            <a:off x="775854" y="2914212"/>
            <a:ext cx="12304077" cy="4326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771369B-62BC-4D76-ABA9-7E5E8E7E5ECE}"/>
              </a:ext>
            </a:extLst>
          </p:cNvPr>
          <p:cNvSpPr/>
          <p:nvPr/>
        </p:nvSpPr>
        <p:spPr>
          <a:xfrm>
            <a:off x="10301672" y="6534853"/>
            <a:ext cx="969015" cy="353047"/>
          </a:xfrm>
          <a:prstGeom prst="rect">
            <a:avLst/>
          </a:prstGeom>
          <a:solidFill>
            <a:srgbClr val="0E7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69D33D1-E64E-4644-8302-68C674BBD6E8}"/>
              </a:ext>
            </a:extLst>
          </p:cNvPr>
          <p:cNvSpPr/>
          <p:nvPr/>
        </p:nvSpPr>
        <p:spPr>
          <a:xfrm>
            <a:off x="10304653" y="6107838"/>
            <a:ext cx="969015" cy="353047"/>
          </a:xfrm>
          <a:prstGeom prst="rect">
            <a:avLst/>
          </a:prstGeom>
          <a:solidFill>
            <a:srgbClr val="0E7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BB2437-C0F6-4A05-AF04-C5BDDA8F12C0}"/>
              </a:ext>
            </a:extLst>
          </p:cNvPr>
          <p:cNvSpPr txBox="1"/>
          <p:nvPr/>
        </p:nvSpPr>
        <p:spPr>
          <a:xfrm>
            <a:off x="10413716" y="6538530"/>
            <a:ext cx="90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PW</a:t>
            </a:r>
            <a:r>
              <a:rPr lang="ko-KR" altLang="en-US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변경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F26E6F-3361-4AC3-9578-D15A460A87BA}"/>
              </a:ext>
            </a:extLst>
          </p:cNvPr>
          <p:cNvSpPr txBox="1"/>
          <p:nvPr/>
        </p:nvSpPr>
        <p:spPr>
          <a:xfrm>
            <a:off x="10314719" y="6100114"/>
            <a:ext cx="97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ID/PW</a:t>
            </a:r>
            <a:r>
              <a:rPr lang="ko-KR" altLang="en-US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찾기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9782338-8452-49E7-A140-9B7ACF4CAA2E}"/>
              </a:ext>
            </a:extLst>
          </p:cNvPr>
          <p:cNvSpPr/>
          <p:nvPr/>
        </p:nvSpPr>
        <p:spPr>
          <a:xfrm>
            <a:off x="13577305" y="5557461"/>
            <a:ext cx="4038600" cy="1948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F882DE-28CA-4321-A269-EC93281C09C1}"/>
              </a:ext>
            </a:extLst>
          </p:cNvPr>
          <p:cNvSpPr txBox="1"/>
          <p:nvPr/>
        </p:nvSpPr>
        <p:spPr>
          <a:xfrm>
            <a:off x="13846079" y="6061476"/>
            <a:ext cx="426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테이블에 없는 </a:t>
            </a:r>
            <a:r>
              <a:rPr lang="en-US" altLang="ko-KR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id</a:t>
            </a:r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가 입력되었을 경우 메시지 다이얼로그 출력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F313FC3-1598-4838-BA94-D12411B9700A}"/>
              </a:ext>
            </a:extLst>
          </p:cNvPr>
          <p:cNvCxnSpPr/>
          <p:nvPr/>
        </p:nvCxnSpPr>
        <p:spPr>
          <a:xfrm>
            <a:off x="12332991" y="6469446"/>
            <a:ext cx="10782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315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818" y="245341"/>
            <a:ext cx="2722328" cy="15892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kern="0" spc="-300" dirty="0">
                <a:solidFill>
                  <a:srgbClr val="F7F0ED"/>
                </a:solidFill>
                <a:latin typeface="스웨거 TTF" pitchFamily="34" charset="0"/>
                <a:cs typeface="스웨거 TTF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34118" y="400032"/>
            <a:ext cx="629627" cy="645287"/>
            <a:chOff x="1034118" y="400032"/>
            <a:chExt cx="629627" cy="6452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4118" y="400032"/>
              <a:ext cx="629627" cy="64528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77505" y="388127"/>
            <a:ext cx="3846885" cy="1500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200" dirty="0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학생</a:t>
            </a:r>
            <a:endParaRPr lang="en-US" dirty="0"/>
          </a:p>
        </p:txBody>
      </p:sp>
      <p:pic>
        <p:nvPicPr>
          <p:cNvPr id="7" name="Object 1">
            <a:extLst>
              <a:ext uri="{FF2B5EF4-FFF2-40B4-BE49-F238E27FC236}">
                <a16:creationId xmlns:a16="http://schemas.microsoft.com/office/drawing/2014/main" id="{9C5A22BE-6CA2-4308-AC67-75E240F52E1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0480" y="-60818"/>
            <a:ext cx="1905000" cy="221227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B7AA4CD-DD88-4F6B-A054-34C57A2DC2D9}"/>
              </a:ext>
            </a:extLst>
          </p:cNvPr>
          <p:cNvSpPr/>
          <p:nvPr/>
        </p:nvSpPr>
        <p:spPr>
          <a:xfrm>
            <a:off x="775855" y="1537109"/>
            <a:ext cx="12278475" cy="80225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A11BBE-7F53-49BA-9483-876C6060E6F5}"/>
              </a:ext>
            </a:extLst>
          </p:cNvPr>
          <p:cNvSpPr/>
          <p:nvPr/>
        </p:nvSpPr>
        <p:spPr>
          <a:xfrm>
            <a:off x="775855" y="1884606"/>
            <a:ext cx="10730346" cy="392238"/>
          </a:xfrm>
          <a:prstGeom prst="rect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학번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:201400875 	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전공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컴퓨터공학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	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이름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홍길동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		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학년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:3	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4ADE50-52AE-4289-B325-6D6315766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5441" y="1569340"/>
            <a:ext cx="1435100" cy="3048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8F219F-50DF-4064-854B-22D20335C066}"/>
              </a:ext>
            </a:extLst>
          </p:cNvPr>
          <p:cNvSpPr/>
          <p:nvPr/>
        </p:nvSpPr>
        <p:spPr>
          <a:xfrm>
            <a:off x="11531099" y="1884606"/>
            <a:ext cx="1519442" cy="392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로그아웃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29E96D-D6DB-4444-A55B-EBC5FC5069AD}"/>
              </a:ext>
            </a:extLst>
          </p:cNvPr>
          <p:cNvSpPr/>
          <p:nvPr/>
        </p:nvSpPr>
        <p:spPr>
          <a:xfrm>
            <a:off x="775855" y="2276844"/>
            <a:ext cx="1586345" cy="7282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146F37-D9CF-47F3-BDCF-83B96E9DD698}"/>
              </a:ext>
            </a:extLst>
          </p:cNvPr>
          <p:cNvSpPr txBox="1"/>
          <p:nvPr/>
        </p:nvSpPr>
        <p:spPr>
          <a:xfrm>
            <a:off x="775855" y="262890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수강신청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D4389A-8CB9-4A69-BC00-55BA65D7128E}"/>
              </a:ext>
            </a:extLst>
          </p:cNvPr>
          <p:cNvSpPr txBox="1"/>
          <p:nvPr/>
        </p:nvSpPr>
        <p:spPr>
          <a:xfrm>
            <a:off x="775851" y="3534267"/>
            <a:ext cx="15863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수강신청내역조회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44707-F36C-4EDF-976C-E34FC3B2ADD6}"/>
              </a:ext>
            </a:extLst>
          </p:cNvPr>
          <p:cNvSpPr txBox="1"/>
          <p:nvPr/>
        </p:nvSpPr>
        <p:spPr>
          <a:xfrm>
            <a:off x="775851" y="477268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수강신청취소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1E2C0E-6D45-4BA2-8AD7-DEFB7B6AB7CF}"/>
              </a:ext>
            </a:extLst>
          </p:cNvPr>
          <p:cNvSpPr txBox="1"/>
          <p:nvPr/>
        </p:nvSpPr>
        <p:spPr>
          <a:xfrm>
            <a:off x="775850" y="568708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회원정보수정</a:t>
            </a:r>
          </a:p>
        </p:txBody>
      </p:sp>
    </p:spTree>
    <p:extLst>
      <p:ext uri="{BB962C8B-B14F-4D97-AF65-F5344CB8AC3E}">
        <p14:creationId xmlns:p14="http://schemas.microsoft.com/office/powerpoint/2010/main" val="5490803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818" y="245341"/>
            <a:ext cx="2722328" cy="15892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kern="0" spc="-300" dirty="0">
                <a:solidFill>
                  <a:srgbClr val="F7F0ED"/>
                </a:solidFill>
                <a:latin typeface="스웨거 TTF" pitchFamily="34" charset="0"/>
                <a:cs typeface="스웨거 TTF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34118" y="400032"/>
            <a:ext cx="629627" cy="645287"/>
            <a:chOff x="1034118" y="400032"/>
            <a:chExt cx="629627" cy="6452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4118" y="400032"/>
              <a:ext cx="629627" cy="64528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77505" y="388127"/>
            <a:ext cx="3846885" cy="1500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200" dirty="0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학생</a:t>
            </a:r>
            <a:endParaRPr lang="en-US" dirty="0"/>
          </a:p>
        </p:txBody>
      </p:sp>
      <p:pic>
        <p:nvPicPr>
          <p:cNvPr id="7" name="Object 1">
            <a:extLst>
              <a:ext uri="{FF2B5EF4-FFF2-40B4-BE49-F238E27FC236}">
                <a16:creationId xmlns:a16="http://schemas.microsoft.com/office/drawing/2014/main" id="{9C5A22BE-6CA2-4308-AC67-75E240F52E1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0480" y="-60818"/>
            <a:ext cx="1905000" cy="221227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B7AA4CD-DD88-4F6B-A054-34C57A2DC2D9}"/>
              </a:ext>
            </a:extLst>
          </p:cNvPr>
          <p:cNvSpPr/>
          <p:nvPr/>
        </p:nvSpPr>
        <p:spPr>
          <a:xfrm>
            <a:off x="775855" y="1537109"/>
            <a:ext cx="12278475" cy="80225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A11BBE-7F53-49BA-9483-876C6060E6F5}"/>
              </a:ext>
            </a:extLst>
          </p:cNvPr>
          <p:cNvSpPr/>
          <p:nvPr/>
        </p:nvSpPr>
        <p:spPr>
          <a:xfrm>
            <a:off x="775855" y="1884606"/>
            <a:ext cx="10730346" cy="392238"/>
          </a:xfrm>
          <a:prstGeom prst="rect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학번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:201400875 	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전공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컴퓨터공학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	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이름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홍길동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		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학년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:3	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4ADE50-52AE-4289-B325-6D6315766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5441" y="1569340"/>
            <a:ext cx="1435100" cy="3048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8F219F-50DF-4064-854B-22D20335C066}"/>
              </a:ext>
            </a:extLst>
          </p:cNvPr>
          <p:cNvSpPr/>
          <p:nvPr/>
        </p:nvSpPr>
        <p:spPr>
          <a:xfrm>
            <a:off x="11531099" y="1884606"/>
            <a:ext cx="1519442" cy="392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로그아웃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29E96D-D6DB-4444-A55B-EBC5FC5069AD}"/>
              </a:ext>
            </a:extLst>
          </p:cNvPr>
          <p:cNvSpPr/>
          <p:nvPr/>
        </p:nvSpPr>
        <p:spPr>
          <a:xfrm>
            <a:off x="775855" y="2276844"/>
            <a:ext cx="1586345" cy="7282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146F37-D9CF-47F3-BDCF-83B96E9DD698}"/>
              </a:ext>
            </a:extLst>
          </p:cNvPr>
          <p:cNvSpPr txBox="1"/>
          <p:nvPr/>
        </p:nvSpPr>
        <p:spPr>
          <a:xfrm>
            <a:off x="775855" y="262890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수강신청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D4389A-8CB9-4A69-BC00-55BA65D7128E}"/>
              </a:ext>
            </a:extLst>
          </p:cNvPr>
          <p:cNvSpPr txBox="1"/>
          <p:nvPr/>
        </p:nvSpPr>
        <p:spPr>
          <a:xfrm>
            <a:off x="775851" y="3534267"/>
            <a:ext cx="15863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수강신청내역조회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44707-F36C-4EDF-976C-E34FC3B2ADD6}"/>
              </a:ext>
            </a:extLst>
          </p:cNvPr>
          <p:cNvSpPr txBox="1"/>
          <p:nvPr/>
        </p:nvSpPr>
        <p:spPr>
          <a:xfrm>
            <a:off x="775851" y="477268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수강신청취소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1E2C0E-6D45-4BA2-8AD7-DEFB7B6AB7CF}"/>
              </a:ext>
            </a:extLst>
          </p:cNvPr>
          <p:cNvSpPr txBox="1"/>
          <p:nvPr/>
        </p:nvSpPr>
        <p:spPr>
          <a:xfrm>
            <a:off x="775850" y="568708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회원정보수정</a:t>
            </a:r>
          </a:p>
        </p:txBody>
      </p:sp>
    </p:spTree>
    <p:extLst>
      <p:ext uri="{BB962C8B-B14F-4D97-AF65-F5344CB8AC3E}">
        <p14:creationId xmlns:p14="http://schemas.microsoft.com/office/powerpoint/2010/main" val="415679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48200" y="3412252"/>
            <a:ext cx="1335506" cy="1368723"/>
            <a:chOff x="7262305" y="3795608"/>
            <a:chExt cx="1335506" cy="13687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2305" y="3795608"/>
              <a:ext cx="1335506" cy="136872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486400" y="3543300"/>
            <a:ext cx="10844913" cy="295694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2000" kern="0" spc="-200" dirty="0">
                <a:solidFill>
                  <a:srgbClr val="0E797A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Noto Sans CJK KR Bold" pitchFamily="34" charset="0"/>
              </a:rPr>
              <a:t>감사합니다.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33818" y="245341"/>
            <a:ext cx="2722328" cy="1371394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-300" normalizeH="0" baseline="0" noProof="0" dirty="0">
                <a:ln>
                  <a:noFill/>
                </a:ln>
                <a:solidFill>
                  <a:srgbClr val="F7F0ED"/>
                </a:solidFill>
                <a:effectLst/>
                <a:uLnTx/>
                <a:uFillTx/>
                <a:latin typeface="스웨거 TTF" pitchFamily="34" charset="0"/>
                <a:ea typeface="+mn-ea"/>
                <a:cs typeface="스웨거 TTF" pitchFamily="34" charset="0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034118" y="400032"/>
            <a:ext cx="629627" cy="645287"/>
            <a:chOff x="1034118" y="400032"/>
            <a:chExt cx="629627" cy="64528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4118" y="400032"/>
              <a:ext cx="629627" cy="64528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77503" y="388127"/>
            <a:ext cx="3846885" cy="1486013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00" b="0" i="0" u="none" strike="noStrike" kern="1200" cap="none" spc="0" normalizeH="0" baseline="0" noProof="0" dirty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스웨거 TTF" pitchFamily="34" charset="0"/>
                <a:ea typeface="+mn-ea"/>
                <a:cs typeface="스웨거 TTF" pitchFamily="34" charset="0"/>
              </a:rPr>
              <a:t>처음화면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56707" y="1442774"/>
            <a:ext cx="338038" cy="472024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26168" y="1403452"/>
            <a:ext cx="431480" cy="602503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2921D1-0232-6B4E-811D-3C503199D81A}"/>
              </a:ext>
            </a:extLst>
          </p:cNvPr>
          <p:cNvSpPr/>
          <p:nvPr/>
        </p:nvSpPr>
        <p:spPr>
          <a:xfrm>
            <a:off x="775855" y="1537109"/>
            <a:ext cx="12278475" cy="80225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ACACC6-9210-4E33-AF71-2EE9722AF6F0}"/>
              </a:ext>
            </a:extLst>
          </p:cNvPr>
          <p:cNvSpPr/>
          <p:nvPr/>
        </p:nvSpPr>
        <p:spPr>
          <a:xfrm>
            <a:off x="775854" y="1884606"/>
            <a:ext cx="12278475" cy="1029606"/>
          </a:xfrm>
          <a:prstGeom prst="rect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스웨거 TTF" panose="020B0600000101010101" pitchFamily="50" charset="-127"/>
              <a:ea typeface="스웨거 TTF" panose="020B0600000101010101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A64AC-9DE0-42A5-BB3C-F4D801324D5B}"/>
              </a:ext>
            </a:extLst>
          </p:cNvPr>
          <p:cNvSpPr txBox="1"/>
          <p:nvPr/>
        </p:nvSpPr>
        <p:spPr>
          <a:xfrm>
            <a:off x="1034118" y="1874140"/>
            <a:ext cx="3330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스웨거 TTF" panose="020B0600000101010101" pitchFamily="50" charset="-127"/>
                <a:ea typeface="스웨거 TTF" panose="020B0600000101010101" pitchFamily="50" charset="-127"/>
                <a:cs typeface="+mn-cs"/>
              </a:rPr>
              <a:t>비트대학교</a:t>
            </a:r>
            <a:endParaRPr kumimoji="0" lang="en-US" altLang="ko-KR" sz="3600" b="0" i="0" u="none" strike="noStrike" kern="1200" cap="none" spc="1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스웨거 TTF" panose="020B0600000101010101" pitchFamily="50" charset="-127"/>
              <a:ea typeface="스웨거 TTF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스웨거 TTF" panose="020B0600000101010101" pitchFamily="50" charset="-127"/>
                <a:ea typeface="스웨거 TTF" panose="020B0600000101010101" pitchFamily="50" charset="-127"/>
                <a:cs typeface="+mn-cs"/>
              </a:rPr>
              <a:t>BITCAMP UNIVERSITY</a:t>
            </a:r>
            <a:endParaRPr kumimoji="0" lang="ko-KR" altLang="en-US" sz="2000" b="0" i="0" u="none" strike="noStrike" kern="1200" cap="none" spc="1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스웨거 TTF" panose="020B0600000101010101" pitchFamily="50" charset="-127"/>
              <a:ea typeface="스웨거 TTF" panose="020B0600000101010101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5F39C8-FB04-45B2-872A-E322648C4D88}"/>
              </a:ext>
            </a:extLst>
          </p:cNvPr>
          <p:cNvSpPr/>
          <p:nvPr/>
        </p:nvSpPr>
        <p:spPr>
          <a:xfrm>
            <a:off x="6746308" y="3297723"/>
            <a:ext cx="5791200" cy="3733800"/>
          </a:xfrm>
          <a:prstGeom prst="rect">
            <a:avLst/>
          </a:prstGeom>
          <a:solidFill>
            <a:srgbClr val="F7F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313650-1BEB-462F-B653-8E31A1181EF0}"/>
              </a:ext>
            </a:extLst>
          </p:cNvPr>
          <p:cNvSpPr txBox="1"/>
          <p:nvPr/>
        </p:nvSpPr>
        <p:spPr>
          <a:xfrm>
            <a:off x="7477011" y="3560096"/>
            <a:ext cx="396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스웨거 TTF" panose="020B0600000101010101" pitchFamily="50" charset="-127"/>
                <a:ea typeface="스웨거 TTF" panose="020B0600000101010101" pitchFamily="50" charset="-127"/>
                <a:cs typeface="+mn-cs"/>
              </a:rPr>
              <a:t>수강신청시스템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E37DFFA-26DB-485E-AEDB-69B786CD5DF9}"/>
              </a:ext>
            </a:extLst>
          </p:cNvPr>
          <p:cNvSpPr/>
          <p:nvPr/>
        </p:nvSpPr>
        <p:spPr>
          <a:xfrm>
            <a:off x="7743443" y="4628241"/>
            <a:ext cx="2314957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DBE03E9-3C85-4A5F-B1E7-B68534146AC6}"/>
              </a:ext>
            </a:extLst>
          </p:cNvPr>
          <p:cNvSpPr/>
          <p:nvPr/>
        </p:nvSpPr>
        <p:spPr>
          <a:xfrm>
            <a:off x="7743443" y="5449351"/>
            <a:ext cx="2314957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162699-EAB2-44CF-BE1A-7759E820BCA7}"/>
              </a:ext>
            </a:extLst>
          </p:cNvPr>
          <p:cNvSpPr txBox="1"/>
          <p:nvPr/>
        </p:nvSpPr>
        <p:spPr>
          <a:xfrm>
            <a:off x="7801291" y="4710587"/>
            <a:ext cx="223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스웨거 TTF" panose="020B0600000101010101" pitchFamily="50" charset="-127"/>
                <a:ea typeface="스웨거 TTF" panose="020B0600000101010101" pitchFamily="50" charset="-127"/>
                <a:cs typeface="+mn-cs"/>
              </a:rPr>
              <a:t>학번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스웨거 TTF" panose="020B0600000101010101" pitchFamily="50" charset="-127"/>
                <a:ea typeface="스웨거 TTF" panose="020B0600000101010101" pitchFamily="50" charset="-127"/>
                <a:cs typeface="+mn-cs"/>
              </a:rPr>
              <a:t>(Student ID)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스웨거 TTF" panose="020B0600000101010101" pitchFamily="50" charset="-127"/>
              <a:ea typeface="스웨거 TTF" panose="020B0600000101010101" pitchFamily="50" charset="-127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9B4919-EB4D-4D00-BFDB-DE7542B0ABC2}"/>
              </a:ext>
            </a:extLst>
          </p:cNvPr>
          <p:cNvSpPr txBox="1"/>
          <p:nvPr/>
        </p:nvSpPr>
        <p:spPr>
          <a:xfrm>
            <a:off x="7820627" y="5531385"/>
            <a:ext cx="223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스웨거 TTF" panose="020B0600000101010101" pitchFamily="50" charset="-127"/>
                <a:ea typeface="스웨거 TTF" panose="020B0600000101010101" pitchFamily="50" charset="-127"/>
                <a:cs typeface="+mn-cs"/>
              </a:rPr>
              <a:t>비밀번호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스웨거 TTF" panose="020B0600000101010101" pitchFamily="50" charset="-127"/>
                <a:ea typeface="스웨거 TTF" panose="020B0600000101010101" pitchFamily="50" charset="-127"/>
                <a:cs typeface="+mn-cs"/>
              </a:rPr>
              <a:t>(Password)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스웨거 TTF" panose="020B0600000101010101" pitchFamily="50" charset="-127"/>
              <a:ea typeface="스웨거 TTF" panose="020B0600000101010101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68FB8D-D570-48D4-9B91-CEE9C3B60564}"/>
              </a:ext>
            </a:extLst>
          </p:cNvPr>
          <p:cNvSpPr/>
          <p:nvPr/>
        </p:nvSpPr>
        <p:spPr>
          <a:xfrm>
            <a:off x="10301672" y="4688174"/>
            <a:ext cx="1744855" cy="1289482"/>
          </a:xfrm>
          <a:prstGeom prst="rect">
            <a:avLst/>
          </a:prstGeom>
          <a:solidFill>
            <a:srgbClr val="0E7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A056D0-F2BB-4963-9F16-01B5A982A16F}"/>
              </a:ext>
            </a:extLst>
          </p:cNvPr>
          <p:cNvSpPr txBox="1"/>
          <p:nvPr/>
        </p:nvSpPr>
        <p:spPr>
          <a:xfrm>
            <a:off x="10433580" y="4942834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스웨거 TTF" panose="020B0600000101010101" pitchFamily="50" charset="-127"/>
                <a:ea typeface="스웨거 TTF" panose="020B0600000101010101" pitchFamily="50" charset="-127"/>
                <a:cs typeface="+mn-cs"/>
              </a:rPr>
              <a:t>로그인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스웨거 TTF" panose="020B0600000101010101" pitchFamily="50" charset="-127"/>
              <a:ea typeface="스웨거 TTF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스웨거 TTF" panose="020B0600000101010101" pitchFamily="50" charset="-127"/>
                <a:ea typeface="스웨거 TTF" panose="020B0600000101010101" pitchFamily="50" charset="-127"/>
                <a:cs typeface="+mn-cs"/>
              </a:rPr>
              <a:t>Login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스웨거 TTF" panose="020B0600000101010101" pitchFamily="50" charset="-127"/>
              <a:ea typeface="스웨거 TTF" panose="020B0600000101010101" pitchFamily="50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C9E62AB-9EEA-4CB6-8F0A-8EB18C16E2AC}"/>
              </a:ext>
            </a:extLst>
          </p:cNvPr>
          <p:cNvSpPr/>
          <p:nvPr/>
        </p:nvSpPr>
        <p:spPr>
          <a:xfrm>
            <a:off x="1249794" y="7950856"/>
            <a:ext cx="3087177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14DE855-8A26-44AE-B04A-A202F24DACAC}"/>
              </a:ext>
            </a:extLst>
          </p:cNvPr>
          <p:cNvSpPr/>
          <p:nvPr/>
        </p:nvSpPr>
        <p:spPr>
          <a:xfrm>
            <a:off x="5162261" y="7950856"/>
            <a:ext cx="3087177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3792813-4819-483C-91C7-BC32D6B28F4C}"/>
              </a:ext>
            </a:extLst>
          </p:cNvPr>
          <p:cNvSpPr/>
          <p:nvPr/>
        </p:nvSpPr>
        <p:spPr>
          <a:xfrm>
            <a:off x="9144000" y="7950856"/>
            <a:ext cx="3087177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ECB7A397-BFD9-8E42-A89E-C89177FD5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5441" y="1569340"/>
            <a:ext cx="1435100" cy="3048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77CBAF3-C9C9-46D9-A005-F325070E2F51}"/>
              </a:ext>
            </a:extLst>
          </p:cNvPr>
          <p:cNvSpPr txBox="1"/>
          <p:nvPr/>
        </p:nvSpPr>
        <p:spPr>
          <a:xfrm>
            <a:off x="1348931" y="8055752"/>
            <a:ext cx="2842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  <a:cs typeface="+mn-cs"/>
              </a:rPr>
              <a:t>2021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  <a:cs typeface="+mn-cs"/>
              </a:rPr>
              <a:t>년도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  <a:cs typeface="+mn-cs"/>
              </a:rPr>
              <a:t>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  <a:cs typeface="+mn-cs"/>
              </a:rPr>
              <a:t>학기 수강일정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궁서체" panose="02030609000101010101" pitchFamily="17" charset="-127"/>
              <a:ea typeface="궁서체" panose="02030609000101010101" pitchFamily="17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  <a:cs typeface="+mn-cs"/>
              </a:rPr>
              <a:t>~~~~~~~~~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  <a:cs typeface="+mn-cs"/>
              </a:rPr>
              <a:t>~~~~~~~~~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궁서체" panose="02030609000101010101" pitchFamily="17" charset="-127"/>
              <a:ea typeface="궁서체" panose="02030609000101010101" pitchFamily="17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D64ED-ED02-48E4-AD1C-067DA44EC9D9}"/>
              </a:ext>
            </a:extLst>
          </p:cNvPr>
          <p:cNvSpPr txBox="1"/>
          <p:nvPr/>
        </p:nvSpPr>
        <p:spPr>
          <a:xfrm>
            <a:off x="5410200" y="8055752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  <a:cs typeface="+mn-cs"/>
              </a:rPr>
              <a:t>2021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  <a:cs typeface="+mn-cs"/>
              </a:rPr>
              <a:t>년도 수강정정기간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궁서체" panose="02030609000101010101" pitchFamily="17" charset="-127"/>
              <a:ea typeface="궁서체" panose="02030609000101010101" pitchFamily="17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  <a:cs typeface="+mn-cs"/>
              </a:rPr>
              <a:t>~~~~~~~~~~~~~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  <a:cs typeface="+mn-cs"/>
              </a:rPr>
              <a:t>~~~~~~~~~~~~~~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궁서체" panose="02030609000101010101" pitchFamily="17" charset="-127"/>
              <a:ea typeface="궁서체" panose="02030609000101010101" pitchFamily="17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FF2916-0BD4-44B2-9F32-95FE7CEEDC14}"/>
              </a:ext>
            </a:extLst>
          </p:cNvPr>
          <p:cNvSpPr txBox="1"/>
          <p:nvPr/>
        </p:nvSpPr>
        <p:spPr>
          <a:xfrm>
            <a:off x="6989908" y="4710312"/>
            <a:ext cx="67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스웨거 TTF" panose="020B0600000101010101" pitchFamily="50" charset="-127"/>
                <a:ea typeface="스웨거 TTF" panose="020B0600000101010101" pitchFamily="50" charset="-127"/>
                <a:cs typeface="+mn-cs"/>
              </a:rPr>
              <a:t>학번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5A4131-4692-4D95-9960-420D8199E199}"/>
              </a:ext>
            </a:extLst>
          </p:cNvPr>
          <p:cNvSpPr txBox="1"/>
          <p:nvPr/>
        </p:nvSpPr>
        <p:spPr>
          <a:xfrm>
            <a:off x="6858000" y="5557460"/>
            <a:ext cx="83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스웨거 TTF" panose="020B0600000101010101" pitchFamily="50" charset="-127"/>
                <a:ea typeface="스웨거 TTF" panose="020B0600000101010101" pitchFamily="50" charset="-127"/>
                <a:cs typeface="+mn-cs"/>
              </a:rPr>
              <a:t>비밀번호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813480-6F82-4547-90E6-5827E9162B3D}"/>
              </a:ext>
            </a:extLst>
          </p:cNvPr>
          <p:cNvSpPr txBox="1"/>
          <p:nvPr/>
        </p:nvSpPr>
        <p:spPr>
          <a:xfrm>
            <a:off x="9340716" y="8098791"/>
            <a:ext cx="2750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  <a:cs typeface="+mn-cs"/>
              </a:rPr>
              <a:t>초기비밀번호안내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  <a:cs typeface="+mn-cs"/>
              </a:rPr>
              <a:t>~~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  <a:cs typeface="+mn-cs"/>
              </a:rPr>
              <a:t>~~~~~~~~~~~~~~~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  <a:cs typeface="+mn-cs"/>
              </a:rPr>
              <a:t>~~~~~~~~~~~~~~~~~~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궁서체" panose="02030609000101010101" pitchFamily="17" charset="-127"/>
              <a:ea typeface="궁서체" panose="02030609000101010101" pitchFamily="17" charset="-127"/>
              <a:cs typeface="+mn-cs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7B9598D-AF74-4355-8C8C-930841E4C03C}"/>
              </a:ext>
            </a:extLst>
          </p:cNvPr>
          <p:cNvCxnSpPr/>
          <p:nvPr/>
        </p:nvCxnSpPr>
        <p:spPr>
          <a:xfrm flipV="1">
            <a:off x="11881380" y="2927258"/>
            <a:ext cx="2672820" cy="10791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367F15-916F-4DD8-BCA4-7E7246ACAD20}"/>
              </a:ext>
            </a:extLst>
          </p:cNvPr>
          <p:cNvSpPr/>
          <p:nvPr/>
        </p:nvSpPr>
        <p:spPr>
          <a:xfrm>
            <a:off x="14667813" y="1874140"/>
            <a:ext cx="3124200" cy="27541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E582B2-854A-4340-AB4C-BABAEAF80A39}"/>
              </a:ext>
            </a:extLst>
          </p:cNvPr>
          <p:cNvSpPr/>
          <p:nvPr/>
        </p:nvSpPr>
        <p:spPr>
          <a:xfrm>
            <a:off x="14667814" y="1884606"/>
            <a:ext cx="3124200" cy="3922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8DC64674-C4A9-4E11-8DE0-841D025F9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0600" y="1943100"/>
            <a:ext cx="1435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1891D7-BE74-4DE8-AB17-017D7FD13449}"/>
              </a:ext>
            </a:extLst>
          </p:cNvPr>
          <p:cNvSpPr txBox="1"/>
          <p:nvPr/>
        </p:nvSpPr>
        <p:spPr>
          <a:xfrm>
            <a:off x="14943085" y="2943610"/>
            <a:ext cx="2672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틀린 비밀번호 입니다</a:t>
            </a:r>
          </a:p>
        </p:txBody>
      </p:sp>
      <p:sp>
        <p:nvSpPr>
          <p:cNvPr id="15" name="사각형: 빗면 14">
            <a:extLst>
              <a:ext uri="{FF2B5EF4-FFF2-40B4-BE49-F238E27FC236}">
                <a16:creationId xmlns:a16="http://schemas.microsoft.com/office/drawing/2014/main" id="{718546CB-9FF9-47B3-A668-D68721553714}"/>
              </a:ext>
            </a:extLst>
          </p:cNvPr>
          <p:cNvSpPr/>
          <p:nvPr/>
        </p:nvSpPr>
        <p:spPr>
          <a:xfrm>
            <a:off x="15430500" y="3943096"/>
            <a:ext cx="1600200" cy="381000"/>
          </a:xfrm>
          <a:prstGeom prst="bevel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6777C2-CE80-488C-86F9-23B7B5AC0A0A}"/>
              </a:ext>
            </a:extLst>
          </p:cNvPr>
          <p:cNvSpPr txBox="1"/>
          <p:nvPr/>
        </p:nvSpPr>
        <p:spPr>
          <a:xfrm>
            <a:off x="1298285" y="7240369"/>
            <a:ext cx="1740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공지사항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D1AFAA-C442-47D3-B108-3C25F3426182}"/>
              </a:ext>
            </a:extLst>
          </p:cNvPr>
          <p:cNvSpPr/>
          <p:nvPr/>
        </p:nvSpPr>
        <p:spPr>
          <a:xfrm>
            <a:off x="775854" y="2914212"/>
            <a:ext cx="12304077" cy="4326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00FA61A-21B7-4CBA-A862-87AC8CDF9AAD}"/>
              </a:ext>
            </a:extLst>
          </p:cNvPr>
          <p:cNvSpPr/>
          <p:nvPr/>
        </p:nvSpPr>
        <p:spPr>
          <a:xfrm>
            <a:off x="10301672" y="6105382"/>
            <a:ext cx="969015" cy="353047"/>
          </a:xfrm>
          <a:prstGeom prst="rect">
            <a:avLst/>
          </a:prstGeom>
          <a:solidFill>
            <a:srgbClr val="0E7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AC46D7B-E6FA-4120-8C5D-B593A27A0EF5}"/>
              </a:ext>
            </a:extLst>
          </p:cNvPr>
          <p:cNvSpPr/>
          <p:nvPr/>
        </p:nvSpPr>
        <p:spPr>
          <a:xfrm>
            <a:off x="10301672" y="6534853"/>
            <a:ext cx="969015" cy="353047"/>
          </a:xfrm>
          <a:prstGeom prst="rect">
            <a:avLst/>
          </a:prstGeom>
          <a:solidFill>
            <a:srgbClr val="0E7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72A1336-5239-4A44-B722-441C367D357D}"/>
              </a:ext>
            </a:extLst>
          </p:cNvPr>
          <p:cNvSpPr txBox="1"/>
          <p:nvPr/>
        </p:nvSpPr>
        <p:spPr>
          <a:xfrm>
            <a:off x="10413716" y="6538530"/>
            <a:ext cx="90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PW</a:t>
            </a:r>
            <a:r>
              <a:rPr lang="ko-KR" altLang="en-US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변경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0961BC-F287-43F1-94CA-5FEEB4FBBAA2}"/>
              </a:ext>
            </a:extLst>
          </p:cNvPr>
          <p:cNvSpPr txBox="1"/>
          <p:nvPr/>
        </p:nvSpPr>
        <p:spPr>
          <a:xfrm>
            <a:off x="10311738" y="6085420"/>
            <a:ext cx="97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ID/PW</a:t>
            </a:r>
            <a:r>
              <a:rPr lang="ko-KR" altLang="en-US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찾기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384A075-D5B8-46C9-8E75-0D6E8C521643}"/>
              </a:ext>
            </a:extLst>
          </p:cNvPr>
          <p:cNvCxnSpPr/>
          <p:nvPr/>
        </p:nvCxnSpPr>
        <p:spPr>
          <a:xfrm>
            <a:off x="12332991" y="6469446"/>
            <a:ext cx="10782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94228D-FE67-48CB-8E84-6C54513F5709}"/>
              </a:ext>
            </a:extLst>
          </p:cNvPr>
          <p:cNvSpPr/>
          <p:nvPr/>
        </p:nvSpPr>
        <p:spPr>
          <a:xfrm>
            <a:off x="13577305" y="5557461"/>
            <a:ext cx="4038600" cy="1948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F3BF82-8946-437C-9AE6-0AF867AF1841}"/>
              </a:ext>
            </a:extLst>
          </p:cNvPr>
          <p:cNvSpPr txBox="1"/>
          <p:nvPr/>
        </p:nvSpPr>
        <p:spPr>
          <a:xfrm>
            <a:off x="13846079" y="6061476"/>
            <a:ext cx="426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id</a:t>
            </a:r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에 해당하지 않는 비밀번호가</a:t>
            </a:r>
            <a:endParaRPr lang="en-US" altLang="ko-KR" sz="28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8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입력될경우</a:t>
            </a:r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8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메시지다이얼로그</a:t>
            </a:r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출력</a:t>
            </a:r>
          </a:p>
        </p:txBody>
      </p:sp>
    </p:spTree>
    <p:extLst>
      <p:ext uri="{BB962C8B-B14F-4D97-AF65-F5344CB8AC3E}">
        <p14:creationId xmlns:p14="http://schemas.microsoft.com/office/powerpoint/2010/main" val="255925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33818" y="245341"/>
            <a:ext cx="2722328" cy="137139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kern="0" spc="-300" dirty="0">
                <a:solidFill>
                  <a:srgbClr val="F7F0ED"/>
                </a:solidFill>
                <a:latin typeface="스웨거 TTF" pitchFamily="34" charset="0"/>
                <a:cs typeface="스웨거 TTF" pitchFamily="34" charset="0"/>
              </a:rPr>
              <a:t>01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34118" y="400032"/>
            <a:ext cx="629627" cy="645287"/>
            <a:chOff x="1034118" y="400032"/>
            <a:chExt cx="629627" cy="64528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4118" y="400032"/>
              <a:ext cx="629627" cy="64528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77503" y="388127"/>
            <a:ext cx="3846885" cy="148601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200" dirty="0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처음화면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9956707" y="1442774"/>
            <a:ext cx="338038" cy="47202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9426168" y="1403452"/>
            <a:ext cx="431480" cy="60250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endParaRPr 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2921D1-0232-6B4E-811D-3C503199D81A}"/>
              </a:ext>
            </a:extLst>
          </p:cNvPr>
          <p:cNvSpPr/>
          <p:nvPr/>
        </p:nvSpPr>
        <p:spPr>
          <a:xfrm>
            <a:off x="772065" y="1541199"/>
            <a:ext cx="12278475" cy="80225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ACACC6-9210-4E33-AF71-2EE9722AF6F0}"/>
              </a:ext>
            </a:extLst>
          </p:cNvPr>
          <p:cNvSpPr/>
          <p:nvPr/>
        </p:nvSpPr>
        <p:spPr>
          <a:xfrm>
            <a:off x="775854" y="1884606"/>
            <a:ext cx="12278475" cy="1029606"/>
          </a:xfrm>
          <a:prstGeom prst="rect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A64AC-9DE0-42A5-BB3C-F4D801324D5B}"/>
              </a:ext>
            </a:extLst>
          </p:cNvPr>
          <p:cNvSpPr txBox="1"/>
          <p:nvPr/>
        </p:nvSpPr>
        <p:spPr>
          <a:xfrm>
            <a:off x="1034118" y="1874140"/>
            <a:ext cx="3330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1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비트대학교</a:t>
            </a:r>
            <a:endParaRPr lang="en-US" altLang="ko-KR" sz="3600" spc="100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spc="1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BITCAMP UNIVERSITY</a:t>
            </a:r>
            <a:endParaRPr lang="ko-KR" altLang="en-US" sz="2000" spc="100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A056D0-F2BB-4963-9F16-01B5A982A16F}"/>
              </a:ext>
            </a:extLst>
          </p:cNvPr>
          <p:cNvSpPr txBox="1"/>
          <p:nvPr/>
        </p:nvSpPr>
        <p:spPr>
          <a:xfrm>
            <a:off x="10643043" y="4953763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로그인</a:t>
            </a:r>
            <a:endParaRPr lang="en-US" altLang="ko-KR" sz="2400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Login</a:t>
            </a:r>
            <a:endParaRPr lang="ko-KR" altLang="en-US" sz="2400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ECB7A397-BFD9-8E42-A89E-C89177FD5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5441" y="1569340"/>
            <a:ext cx="1435100" cy="304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4B37E83-FD55-4ABD-88AC-C1AC109E1D41}"/>
              </a:ext>
            </a:extLst>
          </p:cNvPr>
          <p:cNvSpPr/>
          <p:nvPr/>
        </p:nvSpPr>
        <p:spPr>
          <a:xfrm>
            <a:off x="775854" y="2914212"/>
            <a:ext cx="12274687" cy="602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BF994-8D9E-4327-9790-3DA092500D91}"/>
              </a:ext>
            </a:extLst>
          </p:cNvPr>
          <p:cNvSpPr txBox="1"/>
          <p:nvPr/>
        </p:nvSpPr>
        <p:spPr>
          <a:xfrm>
            <a:off x="914400" y="2958525"/>
            <a:ext cx="1552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ID</a:t>
            </a:r>
            <a:r>
              <a:rPr lang="ko-KR" altLang="en-US" sz="3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찾기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FECCA7-322D-4831-8A7A-4254CF6D1189}"/>
              </a:ext>
            </a:extLst>
          </p:cNvPr>
          <p:cNvSpPr/>
          <p:nvPr/>
        </p:nvSpPr>
        <p:spPr>
          <a:xfrm>
            <a:off x="772065" y="2914212"/>
            <a:ext cx="12278475" cy="3219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FE8F99-43FC-4EEA-9816-59409FC909EC}"/>
              </a:ext>
            </a:extLst>
          </p:cNvPr>
          <p:cNvSpPr/>
          <p:nvPr/>
        </p:nvSpPr>
        <p:spPr>
          <a:xfrm>
            <a:off x="775853" y="6134100"/>
            <a:ext cx="12274687" cy="636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0F81EF-C7D8-431F-B0DC-DB215A663FFB}"/>
              </a:ext>
            </a:extLst>
          </p:cNvPr>
          <p:cNvSpPr/>
          <p:nvPr/>
        </p:nvSpPr>
        <p:spPr>
          <a:xfrm>
            <a:off x="2177118" y="3695700"/>
            <a:ext cx="1785282" cy="428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A645B00-ED59-4813-8730-42F7012E05BC}"/>
              </a:ext>
            </a:extLst>
          </p:cNvPr>
          <p:cNvCxnSpPr>
            <a:stCxn id="15" idx="0"/>
            <a:endCxn id="16" idx="0"/>
          </p:cNvCxnSpPr>
          <p:nvPr/>
        </p:nvCxnSpPr>
        <p:spPr>
          <a:xfrm>
            <a:off x="6911303" y="2914212"/>
            <a:ext cx="1894" cy="3219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078BF41-558A-418C-AEB9-4383A3BC4AF3}"/>
              </a:ext>
            </a:extLst>
          </p:cNvPr>
          <p:cNvSpPr/>
          <p:nvPr/>
        </p:nvSpPr>
        <p:spPr>
          <a:xfrm>
            <a:off x="2177118" y="4334095"/>
            <a:ext cx="1785282" cy="428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E115F9-32C0-46AD-8E08-B63935C58E93}"/>
              </a:ext>
            </a:extLst>
          </p:cNvPr>
          <p:cNvSpPr txBox="1"/>
          <p:nvPr/>
        </p:nvSpPr>
        <p:spPr>
          <a:xfrm>
            <a:off x="1144418" y="3615072"/>
            <a:ext cx="1124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D1316D-3B30-40AD-B923-5352AC9C95C8}"/>
              </a:ext>
            </a:extLst>
          </p:cNvPr>
          <p:cNvSpPr/>
          <p:nvPr/>
        </p:nvSpPr>
        <p:spPr>
          <a:xfrm>
            <a:off x="4495800" y="4334095"/>
            <a:ext cx="977342" cy="428405"/>
          </a:xfrm>
          <a:prstGeom prst="rect">
            <a:avLst/>
          </a:prstGeom>
          <a:solidFill>
            <a:srgbClr val="0E7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20228AB-87C1-45F0-972A-3C67C1184A7A}"/>
              </a:ext>
            </a:extLst>
          </p:cNvPr>
          <p:cNvSpPr txBox="1"/>
          <p:nvPr/>
        </p:nvSpPr>
        <p:spPr>
          <a:xfrm>
            <a:off x="4547810" y="4276715"/>
            <a:ext cx="975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ID</a:t>
            </a:r>
            <a:r>
              <a:rPr lang="ko-KR" altLang="en-US" sz="2800" b="1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찾기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012BF41-ED6A-4EBE-BFCB-0B42F2BD1322}"/>
              </a:ext>
            </a:extLst>
          </p:cNvPr>
          <p:cNvSpPr txBox="1"/>
          <p:nvPr/>
        </p:nvSpPr>
        <p:spPr>
          <a:xfrm>
            <a:off x="1161942" y="4229100"/>
            <a:ext cx="1124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학번</a:t>
            </a:r>
            <a:r>
              <a:rPr lang="en-US" altLang="ko-KR" sz="3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  <a:endParaRPr lang="ko-KR" altLang="en-US" sz="32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E1CE8C-0FA3-45F8-84D8-A09C355BAE34}"/>
              </a:ext>
            </a:extLst>
          </p:cNvPr>
          <p:cNvSpPr/>
          <p:nvPr/>
        </p:nvSpPr>
        <p:spPr>
          <a:xfrm>
            <a:off x="1066800" y="5324695"/>
            <a:ext cx="977342" cy="428405"/>
          </a:xfrm>
          <a:prstGeom prst="rect">
            <a:avLst/>
          </a:prstGeom>
          <a:solidFill>
            <a:srgbClr val="0E7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ABEB69D-1EEE-4BEC-98D5-70E09A729425}"/>
              </a:ext>
            </a:extLst>
          </p:cNvPr>
          <p:cNvSpPr/>
          <p:nvPr/>
        </p:nvSpPr>
        <p:spPr>
          <a:xfrm>
            <a:off x="2177118" y="5324695"/>
            <a:ext cx="1785282" cy="428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A69E53-A2F1-410F-9ACE-774BC67250E8}"/>
              </a:ext>
            </a:extLst>
          </p:cNvPr>
          <p:cNvSpPr txBox="1"/>
          <p:nvPr/>
        </p:nvSpPr>
        <p:spPr>
          <a:xfrm>
            <a:off x="1353703" y="5244525"/>
            <a:ext cx="551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ID</a:t>
            </a:r>
            <a:endParaRPr lang="ko-KR" altLang="en-US" sz="3200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8D25A5-585B-41EF-A3AA-2A5C2C4AB4E3}"/>
              </a:ext>
            </a:extLst>
          </p:cNvPr>
          <p:cNvSpPr txBox="1"/>
          <p:nvPr/>
        </p:nvSpPr>
        <p:spPr>
          <a:xfrm>
            <a:off x="2198352" y="534204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입력후찾기누르면뜸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A0B1F712-5081-4FCA-89E6-A253A34F0EE9}"/>
              </a:ext>
            </a:extLst>
          </p:cNvPr>
          <p:cNvSpPr/>
          <p:nvPr/>
        </p:nvSpPr>
        <p:spPr>
          <a:xfrm>
            <a:off x="4114800" y="5448300"/>
            <a:ext cx="431116" cy="22245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BC1DD2B-A651-4655-A8B4-30A8CAFBA8C1}"/>
              </a:ext>
            </a:extLst>
          </p:cNvPr>
          <p:cNvSpPr txBox="1"/>
          <p:nvPr/>
        </p:nvSpPr>
        <p:spPr>
          <a:xfrm>
            <a:off x="4718549" y="5222732"/>
            <a:ext cx="163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OR 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팝업창으로</a:t>
            </a:r>
            <a:endParaRPr lang="en-US" altLang="ko-KR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ID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알려주기</a:t>
            </a:r>
          </a:p>
        </p:txBody>
      </p:sp>
    </p:spTree>
    <p:extLst>
      <p:ext uri="{BB962C8B-B14F-4D97-AF65-F5344CB8AC3E}">
        <p14:creationId xmlns:p14="http://schemas.microsoft.com/office/powerpoint/2010/main" val="116288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231213" y="3866096"/>
            <a:ext cx="4627851" cy="329134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4400" kern="0" spc="-700" dirty="0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01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8001000" y="4493757"/>
            <a:ext cx="7924800" cy="12994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8800" dirty="0">
                <a:solidFill>
                  <a:srgbClr val="0E797A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관리자페이지</a:t>
            </a:r>
            <a:endParaRPr lang="en-US" sz="8800" dirty="0">
              <a:solidFill>
                <a:srgbClr val="0E797A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608" y="258928"/>
            <a:ext cx="2722328" cy="36570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0" kern="0" spc="-800" dirty="0">
                <a:solidFill>
                  <a:srgbClr val="F7F0ED"/>
                </a:solidFill>
                <a:latin typeface="스웨거 TTF" pitchFamily="34" charset="0"/>
                <a:cs typeface="스웨거 TTF" pitchFamily="34" charset="0"/>
              </a:rPr>
              <a:t>1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662684" y="1386273"/>
            <a:ext cx="11236495" cy="210989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dirty="0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관리자페이지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0" y="4428168"/>
            <a:ext cx="18283793" cy="9524"/>
            <a:chOff x="0" y="4428168"/>
            <a:chExt cx="18283793" cy="952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28168"/>
              <a:ext cx="18283793" cy="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33550" y="3599635"/>
            <a:ext cx="1657066" cy="1657066"/>
            <a:chOff x="2333550" y="3599635"/>
            <a:chExt cx="1657066" cy="165706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3550" y="3599635"/>
              <a:ext cx="1657066" cy="16570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90586" y="3599635"/>
            <a:ext cx="1657066" cy="1657066"/>
            <a:chOff x="6490586" y="3599635"/>
            <a:chExt cx="1657066" cy="165706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90586" y="3599635"/>
              <a:ext cx="1657066" cy="16570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647622" y="3599635"/>
            <a:ext cx="1657066" cy="1657066"/>
            <a:chOff x="10647622" y="3599635"/>
            <a:chExt cx="1657066" cy="165706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47622" y="3599635"/>
              <a:ext cx="1657066" cy="165706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804658" y="3599635"/>
            <a:ext cx="1657066" cy="1657066"/>
            <a:chOff x="14804658" y="3599635"/>
            <a:chExt cx="1657066" cy="165706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04658" y="3599635"/>
              <a:ext cx="1657066" cy="165706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217282" y="5340306"/>
            <a:ext cx="1973717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100" dirty="0">
                <a:solidFill>
                  <a:srgbClr val="0E797A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Noto Sans CJK KR Bold" pitchFamily="34" charset="0"/>
              </a:rPr>
              <a:t>공지사항관리</a:t>
            </a:r>
            <a:endParaRPr lang="en-US" spc="1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AA308BBE-C14B-4A95-834B-70FBDEE79C8E}"/>
              </a:ext>
            </a:extLst>
          </p:cNvPr>
          <p:cNvSpPr txBox="1"/>
          <p:nvPr/>
        </p:nvSpPr>
        <p:spPr>
          <a:xfrm>
            <a:off x="1017600" y="624633"/>
            <a:ext cx="4627851" cy="329134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4400" kern="0" spc="-700" dirty="0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01</a:t>
            </a:r>
            <a:endParaRPr lang="en-US" dirty="0"/>
          </a:p>
        </p:txBody>
      </p:sp>
      <p:sp>
        <p:nvSpPr>
          <p:cNvPr id="23" name="Object 19">
            <a:extLst>
              <a:ext uri="{FF2B5EF4-FFF2-40B4-BE49-F238E27FC236}">
                <a16:creationId xmlns:a16="http://schemas.microsoft.com/office/drawing/2014/main" id="{A899EE75-6844-432E-B02D-5EE556A2CF77}"/>
              </a:ext>
            </a:extLst>
          </p:cNvPr>
          <p:cNvSpPr txBox="1"/>
          <p:nvPr/>
        </p:nvSpPr>
        <p:spPr>
          <a:xfrm>
            <a:off x="6384713" y="5309260"/>
            <a:ext cx="1889600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kern="0" spc="100" dirty="0">
                <a:solidFill>
                  <a:srgbClr val="0E797A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Noto Sans CJK KR Bold" pitchFamily="34" charset="0"/>
              </a:rPr>
              <a:t>강의정보</a:t>
            </a:r>
            <a:r>
              <a:rPr lang="en-US" sz="3600" kern="0" spc="100" dirty="0" err="1">
                <a:solidFill>
                  <a:srgbClr val="0E797A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Noto Sans CJK KR Bold" pitchFamily="34" charset="0"/>
              </a:rPr>
              <a:t>관리</a:t>
            </a:r>
            <a:endParaRPr lang="en-US" spc="1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4" name="Object 19">
            <a:extLst>
              <a:ext uri="{FF2B5EF4-FFF2-40B4-BE49-F238E27FC236}">
                <a16:creationId xmlns:a16="http://schemas.microsoft.com/office/drawing/2014/main" id="{77A33B9F-4DF5-4E13-AD69-B95CDBDF9669}"/>
              </a:ext>
            </a:extLst>
          </p:cNvPr>
          <p:cNvSpPr txBox="1"/>
          <p:nvPr/>
        </p:nvSpPr>
        <p:spPr>
          <a:xfrm>
            <a:off x="10570352" y="5276200"/>
            <a:ext cx="1889600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kern="0" spc="100" dirty="0">
                <a:solidFill>
                  <a:srgbClr val="0E797A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Noto Sans CJK KR Bold" pitchFamily="34" charset="0"/>
              </a:rPr>
              <a:t>교수정보</a:t>
            </a:r>
            <a:r>
              <a:rPr lang="en-US" sz="3600" kern="0" spc="100" dirty="0" err="1">
                <a:solidFill>
                  <a:srgbClr val="0E797A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Noto Sans CJK KR Bold" pitchFamily="34" charset="0"/>
              </a:rPr>
              <a:t>관리</a:t>
            </a:r>
            <a:endParaRPr lang="en-US" spc="1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942EE395-B0AD-499E-AFB3-6F773120B6CB}"/>
              </a:ext>
            </a:extLst>
          </p:cNvPr>
          <p:cNvSpPr txBox="1"/>
          <p:nvPr/>
        </p:nvSpPr>
        <p:spPr>
          <a:xfrm>
            <a:off x="14804658" y="5298964"/>
            <a:ext cx="2111742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kern="0" spc="100" dirty="0">
                <a:solidFill>
                  <a:srgbClr val="0E797A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Noto Sans CJK KR Bold" pitchFamily="34" charset="0"/>
              </a:rPr>
              <a:t>학생정보</a:t>
            </a:r>
            <a:r>
              <a:rPr lang="en-US" sz="3600" kern="0" spc="100" dirty="0" err="1">
                <a:solidFill>
                  <a:srgbClr val="0E797A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Noto Sans CJK KR Bold" pitchFamily="34" charset="0"/>
              </a:rPr>
              <a:t>관리</a:t>
            </a:r>
            <a:endParaRPr lang="en-US" spc="1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05711-F12A-40A8-8C6E-CC1C3590C6BC}"/>
              </a:ext>
            </a:extLst>
          </p:cNvPr>
          <p:cNvSpPr txBox="1"/>
          <p:nvPr/>
        </p:nvSpPr>
        <p:spPr>
          <a:xfrm>
            <a:off x="2286000" y="6123392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600" dirty="0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-</a:t>
            </a:r>
            <a:r>
              <a:rPr lang="ko-KR" altLang="en-US" sz="2400" spc="600" dirty="0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공지사항작성</a:t>
            </a:r>
            <a:endParaRPr lang="en-US" altLang="ko-KR" sz="2400" spc="600" dirty="0">
              <a:solidFill>
                <a:schemeClr val="bg1">
                  <a:lumMod val="5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400" spc="600" dirty="0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-</a:t>
            </a:r>
            <a:r>
              <a:rPr lang="ko-KR" altLang="en-US" sz="2400" spc="600" dirty="0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공지사항수정</a:t>
            </a:r>
            <a:endParaRPr lang="en-US" altLang="ko-KR" sz="2400" spc="600" dirty="0">
              <a:solidFill>
                <a:schemeClr val="bg1">
                  <a:lumMod val="5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400" spc="600" dirty="0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-</a:t>
            </a:r>
            <a:r>
              <a:rPr lang="ko-KR" altLang="en-US" sz="2400" spc="600" dirty="0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공지사항삭제</a:t>
            </a:r>
            <a:endParaRPr lang="en-US" altLang="ko-KR" sz="2400" spc="600" dirty="0">
              <a:solidFill>
                <a:schemeClr val="bg1">
                  <a:lumMod val="5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DAE086-5BB1-4B7D-8A27-927C72D4DF5E}"/>
              </a:ext>
            </a:extLst>
          </p:cNvPr>
          <p:cNvSpPr txBox="1"/>
          <p:nvPr/>
        </p:nvSpPr>
        <p:spPr>
          <a:xfrm>
            <a:off x="6172200" y="6104572"/>
            <a:ext cx="2667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600" dirty="0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-</a:t>
            </a:r>
            <a:r>
              <a:rPr lang="ko-KR" altLang="en-US" sz="2400" spc="600" dirty="0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강의정보조회</a:t>
            </a:r>
            <a:endParaRPr lang="en-US" altLang="ko-KR" sz="2400" spc="600" dirty="0">
              <a:solidFill>
                <a:schemeClr val="bg1">
                  <a:lumMod val="5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400" spc="600" dirty="0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-</a:t>
            </a:r>
            <a:r>
              <a:rPr lang="ko-KR" altLang="en-US" sz="2400" spc="600" dirty="0" err="1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강의코드개설</a:t>
            </a:r>
            <a:endParaRPr lang="en-US" altLang="ko-KR" sz="2400" spc="600" dirty="0">
              <a:solidFill>
                <a:schemeClr val="bg1">
                  <a:lumMod val="5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400" spc="600" dirty="0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-</a:t>
            </a:r>
            <a:r>
              <a:rPr lang="ko-KR" altLang="en-US" sz="2400" spc="600" dirty="0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강의정보수정</a:t>
            </a:r>
            <a:endParaRPr lang="en-US" altLang="ko-KR" sz="2400" spc="600" dirty="0">
              <a:solidFill>
                <a:schemeClr val="bg1">
                  <a:lumMod val="5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400" spc="600" dirty="0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-</a:t>
            </a:r>
            <a:r>
              <a:rPr lang="ko-KR" altLang="en-US" sz="2400" spc="600" dirty="0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강의정보삭제</a:t>
            </a:r>
            <a:endParaRPr lang="en-US" altLang="ko-KR" sz="2400" spc="600" dirty="0">
              <a:solidFill>
                <a:schemeClr val="bg1">
                  <a:lumMod val="5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B62838-10C9-4311-8430-E6F92EACE914}"/>
              </a:ext>
            </a:extLst>
          </p:cNvPr>
          <p:cNvSpPr txBox="1"/>
          <p:nvPr/>
        </p:nvSpPr>
        <p:spPr>
          <a:xfrm>
            <a:off x="10515600" y="6104572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600" dirty="0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-</a:t>
            </a:r>
            <a:r>
              <a:rPr lang="ko-KR" altLang="en-US" sz="2400" spc="600" dirty="0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교수정보조회</a:t>
            </a:r>
            <a:endParaRPr lang="en-US" altLang="ko-KR" sz="2400" spc="600" dirty="0">
              <a:solidFill>
                <a:schemeClr val="bg1">
                  <a:lumMod val="5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400" spc="600" dirty="0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-</a:t>
            </a:r>
            <a:r>
              <a:rPr lang="ko-KR" altLang="en-US" sz="2400" spc="600" dirty="0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교수정보수정</a:t>
            </a:r>
            <a:endParaRPr lang="en-US" altLang="ko-KR" sz="2400" spc="600" dirty="0">
              <a:solidFill>
                <a:schemeClr val="bg1">
                  <a:lumMod val="5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400" spc="600" dirty="0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-</a:t>
            </a:r>
            <a:r>
              <a:rPr lang="ko-KR" altLang="en-US" sz="2400" spc="600" dirty="0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교수정보삭제</a:t>
            </a:r>
            <a:endParaRPr lang="en-US" altLang="ko-KR" sz="2400" spc="600" dirty="0">
              <a:solidFill>
                <a:schemeClr val="bg1">
                  <a:lumMod val="5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5C538B-AF66-40E6-98AA-CF3FAE4DC6C3}"/>
              </a:ext>
            </a:extLst>
          </p:cNvPr>
          <p:cNvSpPr txBox="1"/>
          <p:nvPr/>
        </p:nvSpPr>
        <p:spPr>
          <a:xfrm>
            <a:off x="14706600" y="6104572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600" dirty="0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-</a:t>
            </a:r>
            <a:r>
              <a:rPr lang="ko-KR" altLang="en-US" sz="2400" spc="600" dirty="0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학생정보조회</a:t>
            </a:r>
            <a:endParaRPr lang="en-US" altLang="ko-KR" sz="2400" spc="600" dirty="0">
              <a:solidFill>
                <a:schemeClr val="bg1">
                  <a:lumMod val="5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400" spc="600" dirty="0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-</a:t>
            </a:r>
            <a:r>
              <a:rPr lang="ko-KR" altLang="en-US" sz="2400" spc="600" dirty="0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학생정보수정</a:t>
            </a:r>
            <a:endParaRPr lang="en-US" altLang="ko-KR" sz="2400" spc="600" dirty="0">
              <a:solidFill>
                <a:schemeClr val="bg1">
                  <a:lumMod val="5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400" spc="600" dirty="0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-</a:t>
            </a:r>
            <a:r>
              <a:rPr lang="ko-KR" altLang="en-US" sz="2400" spc="600" dirty="0" err="1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힉생정보삭제</a:t>
            </a:r>
            <a:endParaRPr lang="en-US" altLang="ko-KR" sz="2400" spc="600" dirty="0">
              <a:solidFill>
                <a:schemeClr val="bg1">
                  <a:lumMod val="5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818" y="245341"/>
            <a:ext cx="2722328" cy="137139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kern="0" spc="-300" dirty="0">
                <a:solidFill>
                  <a:srgbClr val="F7F0ED"/>
                </a:solidFill>
                <a:latin typeface="스웨거 TTF" pitchFamily="34" charset="0"/>
                <a:cs typeface="스웨거 TTF" pitchFamily="34" charset="0"/>
              </a:rPr>
              <a:t>01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34118" y="400032"/>
            <a:ext cx="629627" cy="645287"/>
            <a:chOff x="1034118" y="400032"/>
            <a:chExt cx="629627" cy="6452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4118" y="400032"/>
              <a:ext cx="629627" cy="64528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77505" y="388127"/>
            <a:ext cx="3846885" cy="1500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200" dirty="0">
                <a:solidFill>
                  <a:srgbClr val="0E797A"/>
                </a:solidFill>
                <a:latin typeface="스웨거 TTF" pitchFamily="34" charset="0"/>
                <a:cs typeface="스웨거 TTF" pitchFamily="34" charset="0"/>
              </a:rPr>
              <a:t>관리자</a:t>
            </a:r>
            <a:endParaRPr lang="en-US" dirty="0"/>
          </a:p>
        </p:txBody>
      </p:sp>
      <p:pic>
        <p:nvPicPr>
          <p:cNvPr id="7" name="Object 1">
            <a:extLst>
              <a:ext uri="{FF2B5EF4-FFF2-40B4-BE49-F238E27FC236}">
                <a16:creationId xmlns:a16="http://schemas.microsoft.com/office/drawing/2014/main" id="{ECC73A92-1DDD-46B1-8A02-80FA9542AC1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834" y="-186207"/>
            <a:ext cx="2120945" cy="246305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7912A4B-8E06-4967-B4C1-5A567EA06150}"/>
              </a:ext>
            </a:extLst>
          </p:cNvPr>
          <p:cNvSpPr/>
          <p:nvPr/>
        </p:nvSpPr>
        <p:spPr>
          <a:xfrm>
            <a:off x="775855" y="1537109"/>
            <a:ext cx="12278475" cy="80225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35CC28-004C-41BC-BD6B-ED9DAA9D7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5441" y="1569340"/>
            <a:ext cx="1435100" cy="3048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A307B1B-223F-4586-8DC0-50D04B346A53}"/>
              </a:ext>
            </a:extLst>
          </p:cNvPr>
          <p:cNvSpPr/>
          <p:nvPr/>
        </p:nvSpPr>
        <p:spPr>
          <a:xfrm>
            <a:off x="775855" y="1884606"/>
            <a:ext cx="10730346" cy="392238"/>
          </a:xfrm>
          <a:prstGeom prst="rect">
            <a:avLst/>
          </a:prstGeom>
          <a:solidFill>
            <a:srgbClr val="0E79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ADMIN	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D545A7-95D6-4A11-BF44-6A695C7405F8}"/>
              </a:ext>
            </a:extLst>
          </p:cNvPr>
          <p:cNvSpPr/>
          <p:nvPr/>
        </p:nvSpPr>
        <p:spPr>
          <a:xfrm>
            <a:off x="11531099" y="1884606"/>
            <a:ext cx="1519442" cy="392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로그아웃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B1B797-FF3E-4E96-9318-509A1A1DA4CE}"/>
              </a:ext>
            </a:extLst>
          </p:cNvPr>
          <p:cNvSpPr/>
          <p:nvPr/>
        </p:nvSpPr>
        <p:spPr>
          <a:xfrm>
            <a:off x="775855" y="2276844"/>
            <a:ext cx="1586345" cy="7282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96146D-BC06-4147-A7EC-C1DEDBD814AD}"/>
              </a:ext>
            </a:extLst>
          </p:cNvPr>
          <p:cNvSpPr txBox="1"/>
          <p:nvPr/>
        </p:nvSpPr>
        <p:spPr>
          <a:xfrm>
            <a:off x="775855" y="2628900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공지사항관리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01C69F-EF62-476C-BED4-10AF975BF469}"/>
              </a:ext>
            </a:extLst>
          </p:cNvPr>
          <p:cNvSpPr txBox="1"/>
          <p:nvPr/>
        </p:nvSpPr>
        <p:spPr>
          <a:xfrm>
            <a:off x="775851" y="3534267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강의정보관리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A4BA53-7D5B-4B0C-8B74-638A5F0FC1B3}"/>
              </a:ext>
            </a:extLst>
          </p:cNvPr>
          <p:cNvSpPr txBox="1"/>
          <p:nvPr/>
        </p:nvSpPr>
        <p:spPr>
          <a:xfrm>
            <a:off x="775851" y="4519698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교수정보관리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CED53A-AAE1-43E6-9626-DE66572DAF18}"/>
              </a:ext>
            </a:extLst>
          </p:cNvPr>
          <p:cNvSpPr txBox="1"/>
          <p:nvPr/>
        </p:nvSpPr>
        <p:spPr>
          <a:xfrm>
            <a:off x="775850" y="5505129"/>
            <a:ext cx="158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학생정보관리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F380E7E-0F9B-40EA-9CC8-EA080B2CA1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195" y="2983609"/>
            <a:ext cx="10688346" cy="204787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3E5BF41-B340-43C7-8399-760C798D57D1}"/>
              </a:ext>
            </a:extLst>
          </p:cNvPr>
          <p:cNvSpPr/>
          <p:nvPr/>
        </p:nvSpPr>
        <p:spPr>
          <a:xfrm>
            <a:off x="2362195" y="5042839"/>
            <a:ext cx="10674639" cy="144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084914-2BFE-432E-8249-39390CC4D49D}"/>
              </a:ext>
            </a:extLst>
          </p:cNvPr>
          <p:cNvSpPr txBox="1"/>
          <p:nvPr/>
        </p:nvSpPr>
        <p:spPr>
          <a:xfrm>
            <a:off x="7924800" y="5244083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54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관리자페이지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6CD98-AEF7-4514-B605-204AC0EF57C2}"/>
              </a:ext>
            </a:extLst>
          </p:cNvPr>
          <p:cNvSpPr txBox="1"/>
          <p:nvPr/>
        </p:nvSpPr>
        <p:spPr>
          <a:xfrm>
            <a:off x="2442833" y="3795179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비트대학교</a:t>
            </a:r>
            <a:endParaRPr lang="en-US" altLang="ko-KR" sz="3600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6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BITCAMP UNIVERSITY</a:t>
            </a:r>
            <a:endParaRPr lang="ko-KR" altLang="en-US" sz="3600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1342</Words>
  <Application>Microsoft Office PowerPoint</Application>
  <PresentationFormat>사용자 지정</PresentationFormat>
  <Paragraphs>685</Paragraphs>
  <Slides>42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4" baseType="lpstr">
      <vt:lpstr>?? ??</vt:lpstr>
      <vt:lpstr>Noto Sans CJK KR Bold</vt:lpstr>
      <vt:lpstr>Noto Sans CJK KR DemiLight</vt:lpstr>
      <vt:lpstr>Noto Sans CJK KR Light</vt:lpstr>
      <vt:lpstr>Noto Sans CJK KR Medium</vt:lpstr>
      <vt:lpstr>굴림</vt:lpstr>
      <vt:lpstr>궁서체</vt:lpstr>
      <vt:lpstr>맑은 고딕</vt:lpstr>
      <vt:lpstr>스웨거 TTF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jisu</cp:lastModifiedBy>
  <cp:revision>95</cp:revision>
  <dcterms:created xsi:type="dcterms:W3CDTF">2021-07-16T23:28:30Z</dcterms:created>
  <dcterms:modified xsi:type="dcterms:W3CDTF">2021-08-03T09:25:52Z</dcterms:modified>
</cp:coreProperties>
</file>