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5"/>
  </p:notesMasterIdLst>
  <p:sldIdLst>
    <p:sldId id="256" r:id="rId5"/>
    <p:sldId id="259" r:id="rId6"/>
    <p:sldId id="258" r:id="rId7"/>
    <p:sldId id="260" r:id="rId8"/>
    <p:sldId id="261" r:id="rId9"/>
    <p:sldId id="262" r:id="rId10"/>
    <p:sldId id="265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3629-CD8B-4B13-B2BB-663B933A59E6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B3A6F-3133-4BF3-86BF-2F02FD04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1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5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1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4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36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5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3B967-5435-7D74-D098-D6193816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64" b="14736"/>
          <a:stretch/>
        </p:blipFill>
        <p:spPr>
          <a:xfrm>
            <a:off x="78678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FFC41-BAB5-EAEC-BA55-BC9DCB03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193449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5400" b="1" dirty="0">
                <a:solidFill>
                  <a:srgbClr val="FFFFFF"/>
                </a:solidFill>
              </a:rPr>
            </a:br>
            <a:r>
              <a:rPr lang="en-US" altLang="ko-KR" sz="5400" b="1" dirty="0" err="1">
                <a:solidFill>
                  <a:srgbClr val="FFFFFF"/>
                </a:solidFill>
              </a:rPr>
              <a:t>GameServerProgramming</a:t>
            </a:r>
            <a:br>
              <a:rPr lang="en-US" altLang="ko-KR" sz="5400" b="1" dirty="0">
                <a:solidFill>
                  <a:srgbClr val="FFFFFF"/>
                </a:solidFill>
              </a:rPr>
            </a:br>
            <a:r>
              <a:rPr lang="en-US" altLang="ko-KR" sz="5400" b="1" dirty="0" err="1">
                <a:solidFill>
                  <a:srgbClr val="FFFFFF"/>
                </a:solidFill>
              </a:rPr>
              <a:t>TermProject</a:t>
            </a:r>
            <a:br>
              <a:rPr lang="en-US" altLang="ko-KR" sz="5400" b="1" dirty="0">
                <a:solidFill>
                  <a:srgbClr val="FFFFFF"/>
                </a:solidFill>
              </a:rPr>
            </a:br>
            <a:br>
              <a:rPr lang="en-US" altLang="ko-KR" sz="5400" b="1" dirty="0">
                <a:solidFill>
                  <a:srgbClr val="FFFFFF"/>
                </a:solidFill>
              </a:rPr>
            </a:b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E19577-EFC1-082A-586F-F4C10C3A6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err="1">
                <a:solidFill>
                  <a:srgbClr val="FFFFFF"/>
                </a:solidFill>
              </a:rPr>
              <a:t>develope</a:t>
            </a:r>
            <a:r>
              <a:rPr lang="en-US" altLang="ko-KR" sz="3200" b="1" dirty="0">
                <a:solidFill>
                  <a:srgbClr val="FFFFFF"/>
                </a:solidFill>
              </a:rPr>
              <a:t> using IOCP socket model</a:t>
            </a:r>
            <a:endParaRPr lang="ko-KR" altLang="en-US" sz="3200" b="1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4400" dirty="0"/>
              <a:t>Thank</a:t>
            </a:r>
            <a:r>
              <a:rPr lang="ko-KR" altLang="en-US" sz="4400" dirty="0"/>
              <a:t> </a:t>
            </a:r>
            <a:r>
              <a:rPr lang="en-US" altLang="ko-KR" sz="4400" dirty="0"/>
              <a:t>you</a:t>
            </a:r>
            <a:br>
              <a:rPr lang="en-US" altLang="ko-KR" sz="44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58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목차</a:t>
            </a:r>
            <a:br>
              <a:rPr lang="en-US" altLang="ko-KR" dirty="0"/>
            </a:br>
            <a:r>
              <a:rPr lang="en-US" altLang="ko-KR" sz="3600" dirty="0"/>
              <a:t>1. </a:t>
            </a:r>
            <a:r>
              <a:rPr lang="ko-KR" altLang="en-US" sz="3600" dirty="0"/>
              <a:t>개발 환경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2. </a:t>
            </a:r>
            <a:r>
              <a:rPr lang="ko-KR" altLang="en-US" sz="3600" dirty="0"/>
              <a:t>구현 내용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3. PC</a:t>
            </a:r>
            <a:r>
              <a:rPr lang="ko-KR" altLang="en-US" sz="3600" dirty="0"/>
              <a:t>성능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4. </a:t>
            </a:r>
            <a:r>
              <a:rPr lang="ko-KR" altLang="en-US" sz="3600" dirty="0"/>
              <a:t>개선 내용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5. STRESS_TEST </a:t>
            </a:r>
            <a:r>
              <a:rPr lang="ko-KR" altLang="en-US" sz="3600" dirty="0"/>
              <a:t>결과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6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1.</a:t>
            </a:r>
            <a:r>
              <a:rPr lang="ko-KR" altLang="en-US" sz="3200" dirty="0"/>
              <a:t>개발 환경</a:t>
            </a:r>
            <a:br>
              <a:rPr lang="en-US" altLang="ko-KR" sz="3200" dirty="0"/>
            </a:br>
            <a:br>
              <a:rPr lang="en-US" altLang="ko-KR" dirty="0"/>
            </a:br>
            <a:r>
              <a:rPr lang="en-US" altLang="ko-KR" sz="3200" dirty="0"/>
              <a:t>*visual studio 2022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*MSSQL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Server – C++ </a:t>
            </a:r>
            <a:r>
              <a:rPr lang="en-US" altLang="ko-KR" sz="3200" dirty="0" err="1"/>
              <a:t>Iocp</a:t>
            </a:r>
            <a:r>
              <a:rPr lang="en-US" altLang="ko-KR" sz="3200" dirty="0"/>
              <a:t> Socket Model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Client – SFML Client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25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3000"/>
            <a:ext cx="10583619" cy="3730752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구현 내용</a:t>
            </a:r>
            <a:r>
              <a:rPr lang="en-US" altLang="ko-KR" sz="3600" dirty="0"/>
              <a:t>(</a:t>
            </a:r>
            <a:r>
              <a:rPr lang="en-US" altLang="ko-KR" sz="3600" dirty="0" err="1"/>
              <a:t>ServerCore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*read/write lock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en-US" altLang="ko-KR" sz="3600" dirty="0" err="1"/>
              <a:t>MemoryPool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en-US" altLang="ko-KR" sz="3600" dirty="0" err="1"/>
              <a:t>DBConnectionPool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46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구현 내용</a:t>
            </a:r>
            <a:r>
              <a:rPr lang="en-US" altLang="ko-KR" sz="3600" dirty="0"/>
              <a:t>(</a:t>
            </a:r>
            <a:r>
              <a:rPr lang="en-US" altLang="ko-KR" sz="3600" dirty="0" err="1"/>
              <a:t>GameServer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ko-KR" altLang="en-US" sz="3600" dirty="0"/>
              <a:t>실시간 동기화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*DB </a:t>
            </a:r>
            <a:r>
              <a:rPr lang="ko-KR" altLang="en-US" sz="3600" dirty="0"/>
              <a:t>로그인</a:t>
            </a:r>
            <a:r>
              <a:rPr lang="en-US" altLang="ko-KR" sz="3600" dirty="0"/>
              <a:t>,</a:t>
            </a:r>
            <a:r>
              <a:rPr lang="ko-KR" altLang="en-US" sz="3600" dirty="0"/>
              <a:t>가입</a:t>
            </a:r>
            <a:r>
              <a:rPr lang="en-US" altLang="ko-KR" sz="3600" dirty="0"/>
              <a:t>,</a:t>
            </a:r>
            <a:r>
              <a:rPr lang="ko-KR" altLang="en-US" sz="3600" dirty="0"/>
              <a:t>위치 동기화</a:t>
            </a:r>
            <a:r>
              <a:rPr lang="en-US" altLang="ko-KR" sz="3600" dirty="0"/>
              <a:t>,</a:t>
            </a:r>
            <a:r>
              <a:rPr lang="ko-KR" altLang="en-US" sz="3600" dirty="0"/>
              <a:t>체력회복</a:t>
            </a:r>
            <a:r>
              <a:rPr lang="en-US" altLang="ko-KR" sz="3600" dirty="0"/>
              <a:t>,</a:t>
            </a:r>
            <a:r>
              <a:rPr lang="ko-KR" altLang="en-US" sz="3600" dirty="0"/>
              <a:t>공격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 NPC</a:t>
            </a:r>
            <a:r>
              <a:rPr lang="ko-KR" altLang="en-US" sz="3600" dirty="0"/>
              <a:t> </a:t>
            </a:r>
            <a:r>
              <a:rPr lang="en-US" altLang="ko-KR" sz="3600" dirty="0"/>
              <a:t>AI(</a:t>
            </a:r>
            <a:r>
              <a:rPr lang="ko-KR" altLang="en-US" sz="3600" dirty="0"/>
              <a:t>공격</a:t>
            </a:r>
            <a:r>
              <a:rPr lang="en-US" altLang="ko-KR" sz="3600" dirty="0"/>
              <a:t>,</a:t>
            </a:r>
            <a:r>
              <a:rPr lang="ko-KR" altLang="en-US" sz="3600" dirty="0"/>
              <a:t>부활</a:t>
            </a:r>
            <a:r>
              <a:rPr lang="en-US" altLang="ko-KR" sz="3600" dirty="0"/>
              <a:t>,</a:t>
            </a:r>
            <a:r>
              <a:rPr lang="ko-KR" altLang="en-US" sz="3600" dirty="0"/>
              <a:t>이동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ko-KR" altLang="en-US" sz="3600" dirty="0"/>
              <a:t>섹터 구현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303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PC</a:t>
            </a:r>
            <a:r>
              <a:rPr lang="ko-KR" altLang="en-US" sz="3600" dirty="0"/>
              <a:t>성능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58EAC0-F665-4207-597F-BC581556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46" y="2206024"/>
            <a:ext cx="3825572" cy="38255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6C7FB1-78EE-2B08-8458-A5FD6031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86" y="2206024"/>
            <a:ext cx="378746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1EB2-8C90-13DB-B922-E7474F73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51A3C-6156-1858-8F47-32545918B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개선 내용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AEA768-0A88-5D73-E3A7-FA01BF9A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083048"/>
            <a:ext cx="3662234" cy="33640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93245-75B6-CF80-101C-FFEF64E8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90" y="1388111"/>
            <a:ext cx="4443615" cy="4081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E1F484-693E-00BB-346C-E8A70831DB6C}"/>
              </a:ext>
            </a:extLst>
          </p:cNvPr>
          <p:cNvSpPr txBox="1"/>
          <p:nvPr/>
        </p:nvSpPr>
        <p:spPr>
          <a:xfrm>
            <a:off x="1238865" y="5702710"/>
            <a:ext cx="1027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코드는 </a:t>
            </a:r>
            <a:r>
              <a:rPr lang="ko-KR" altLang="en-US" dirty="0" err="1"/>
              <a:t>병렬성</a:t>
            </a:r>
            <a:r>
              <a:rPr lang="ko-KR" altLang="en-US" dirty="0"/>
              <a:t> </a:t>
            </a:r>
            <a:r>
              <a:rPr lang="en-US" altLang="ko-KR" dirty="0"/>
              <a:t>x -&gt; </a:t>
            </a:r>
            <a:r>
              <a:rPr lang="ko-KR" altLang="en-US" dirty="0"/>
              <a:t>병렬성을 위해 </a:t>
            </a:r>
            <a:r>
              <a:rPr lang="en-US" altLang="ko-KR" dirty="0"/>
              <a:t>sector</a:t>
            </a:r>
            <a:r>
              <a:rPr lang="ko-KR" altLang="en-US" dirty="0"/>
              <a:t>클래스 내부에 섹터별 </a:t>
            </a:r>
            <a:r>
              <a:rPr lang="en-US" altLang="ko-KR" dirty="0"/>
              <a:t>lock</a:t>
            </a:r>
            <a:r>
              <a:rPr lang="ko-KR" altLang="en-US" dirty="0"/>
              <a:t>을 추가하여 </a:t>
            </a:r>
            <a:r>
              <a:rPr lang="ko-KR" altLang="en-US" dirty="0" err="1"/>
              <a:t>병렬성</a:t>
            </a:r>
            <a:r>
              <a:rPr lang="ko-KR" altLang="en-US" dirty="0"/>
              <a:t> 향상</a:t>
            </a:r>
            <a:endParaRPr lang="en-US" altLang="ko-KR" dirty="0"/>
          </a:p>
          <a:p>
            <a:r>
              <a:rPr lang="ko-KR" altLang="en-US" dirty="0"/>
              <a:t>섹터를 참조로 받지 않고 복사를 통해 섹터를 읽는 도중에 값이 삭제되어도 프로그램이 </a:t>
            </a:r>
            <a:r>
              <a:rPr lang="ko-KR" altLang="en-US" dirty="0" err="1"/>
              <a:t>안죽음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80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83494-1932-3031-044D-D8AB92934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29805-145A-FE3A-DD33-4BE60DC4F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개선 내용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2CC64D-00D7-9D6C-900C-60D68438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1" y="1854364"/>
            <a:ext cx="5524979" cy="2263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2AF4F-D4CB-2F47-D4A4-E13C759C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1" y="4117700"/>
            <a:ext cx="5540220" cy="276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DEE8B2-B1E6-9107-4983-62B35B9BBD4C}"/>
              </a:ext>
            </a:extLst>
          </p:cNvPr>
          <p:cNvSpPr txBox="1"/>
          <p:nvPr/>
        </p:nvSpPr>
        <p:spPr>
          <a:xfrm>
            <a:off x="7492181" y="1854364"/>
            <a:ext cx="4170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이부분은 모두 </a:t>
            </a:r>
            <a:r>
              <a:rPr lang="en-US" altLang="ko-KR" dirty="0" err="1"/>
              <a:t>GetQueuedCompletionStatus</a:t>
            </a:r>
            <a:r>
              <a:rPr lang="ko-KR" altLang="en-US" dirty="0"/>
              <a:t>함수를 통해 실행되는 코드들인데</a:t>
            </a:r>
            <a:r>
              <a:rPr lang="en-US" altLang="ko-KR" dirty="0"/>
              <a:t>, GQCS</a:t>
            </a:r>
            <a:r>
              <a:rPr lang="ko-KR" altLang="en-US" dirty="0"/>
              <a:t> 결과물은 하나의 스레드들만 접근이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Gclients</a:t>
            </a:r>
            <a:r>
              <a:rPr lang="en-US" altLang="ko-KR" dirty="0"/>
              <a:t>[key]</a:t>
            </a:r>
            <a:r>
              <a:rPr lang="ko-KR" altLang="en-US" dirty="0"/>
              <a:t>가 저 코드가 실행되지 않으면 다른 </a:t>
            </a:r>
            <a:r>
              <a:rPr lang="ko-KR" altLang="en-US" dirty="0" err="1"/>
              <a:t>스레드들에서</a:t>
            </a:r>
            <a:r>
              <a:rPr lang="ko-KR" altLang="en-US" dirty="0"/>
              <a:t> 건드릴 일이 </a:t>
            </a:r>
            <a:r>
              <a:rPr lang="ko-KR" altLang="en-US" dirty="0" err="1"/>
              <a:t>없기애</a:t>
            </a:r>
            <a:r>
              <a:rPr lang="ko-KR" altLang="en-US" dirty="0"/>
              <a:t> 불필요한 </a:t>
            </a:r>
            <a:r>
              <a:rPr lang="en-US" altLang="ko-KR" dirty="0"/>
              <a:t>lock</a:t>
            </a:r>
            <a:r>
              <a:rPr lang="ko-KR" altLang="en-US" dirty="0"/>
              <a:t>을 제거함</a:t>
            </a:r>
          </a:p>
        </p:txBody>
      </p:sp>
    </p:spTree>
    <p:extLst>
      <p:ext uri="{BB962C8B-B14F-4D97-AF65-F5344CB8AC3E}">
        <p14:creationId xmlns:p14="http://schemas.microsoft.com/office/powerpoint/2010/main" val="363262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STRESS_TEST </a:t>
            </a:r>
            <a:r>
              <a:rPr lang="ko-KR" altLang="en-US" sz="3600" dirty="0"/>
              <a:t>결과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 descr="텍스트, 스크린샷, 멀티미디어 소프트웨어, 그래픽 소프트웨어이(가) 표시된 사진">
            <a:extLst>
              <a:ext uri="{FF2B5EF4-FFF2-40B4-BE49-F238E27FC236}">
                <a16:creationId xmlns:a16="http://schemas.microsoft.com/office/drawing/2014/main" id="{812A2830-9AE7-E5EC-0822-4A23EB93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77" y="1956701"/>
            <a:ext cx="7682107" cy="4543171"/>
          </a:xfrm>
          <a:prstGeom prst="rect">
            <a:avLst/>
          </a:prstGeom>
        </p:spPr>
      </p:pic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A0E7F85-5EDF-9624-C444-FBD6346DD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1" y="1956701"/>
            <a:ext cx="2881147" cy="2595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C7C48-DF60-39B9-82C8-78642816BA5A}"/>
              </a:ext>
            </a:extLst>
          </p:cNvPr>
          <p:cNvSpPr txBox="1"/>
          <p:nvPr/>
        </p:nvSpPr>
        <p:spPr>
          <a:xfrm>
            <a:off x="1195461" y="5049078"/>
            <a:ext cx="289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↑개선 전 </a:t>
            </a:r>
            <a:r>
              <a:rPr lang="ko-KR" altLang="en-US" dirty="0" err="1"/>
              <a:t>동접</a:t>
            </a:r>
            <a:endParaRPr lang="en-US" altLang="ko-KR" dirty="0"/>
          </a:p>
          <a:p>
            <a:r>
              <a:rPr lang="ko-KR" altLang="en-US" dirty="0"/>
              <a:t>개선 후 </a:t>
            </a:r>
            <a:r>
              <a:rPr lang="ko-KR" altLang="en-US" dirty="0" err="1"/>
              <a:t>동접</a:t>
            </a:r>
            <a:r>
              <a:rPr lang="ko-KR" altLang="en-US" dirty="0"/>
              <a:t> →</a:t>
            </a:r>
          </a:p>
        </p:txBody>
      </p:sp>
    </p:spTree>
    <p:extLst>
      <p:ext uri="{BB962C8B-B14F-4D97-AF65-F5344CB8AC3E}">
        <p14:creationId xmlns:p14="http://schemas.microsoft.com/office/powerpoint/2010/main" val="107743660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EE5CB2B9DFE14CB8AEAC5F8802D507" ma:contentTypeVersion="5" ma:contentTypeDescription="새 문서를 만듭니다." ma:contentTypeScope="" ma:versionID="8dbd34b08822635fa2d17a4c351afb56">
  <xsd:schema xmlns:xsd="http://www.w3.org/2001/XMLSchema" xmlns:xs="http://www.w3.org/2001/XMLSchema" xmlns:p="http://schemas.microsoft.com/office/2006/metadata/properties" xmlns:ns3="0bb21b6b-3fa6-4b5f-844b-c2abf1b335e7" targetNamespace="http://schemas.microsoft.com/office/2006/metadata/properties" ma:root="true" ma:fieldsID="19cd0c5dc77cfeda6098bf8dcbe763e9" ns3:_="">
    <xsd:import namespace="0bb21b6b-3fa6-4b5f-844b-c2abf1b335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21b6b-3fa6-4b5f-844b-c2abf1b33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A8C3CD-4F21-44A2-B1C3-DC7D2763C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855434-36C3-4CB9-915E-4AA099B4B2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21b6b-3fa6-4b5f-844b-c2abf1b33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522E97-D904-417F-A508-86EE63537D8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0bb21b6b-3fa6-4b5f-844b-c2abf1b335e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283</Words>
  <Application>Microsoft Office PowerPoint</Application>
  <PresentationFormat>와이드스크린</PresentationFormat>
  <Paragraphs>20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Malgun Gothic Semilight</vt:lpstr>
      <vt:lpstr>맑은 고딕</vt:lpstr>
      <vt:lpstr>맑은 고딕</vt:lpstr>
      <vt:lpstr>Arial</vt:lpstr>
      <vt:lpstr>HeadlinesVTI</vt:lpstr>
      <vt:lpstr> GameServerProgramming TermProject  </vt:lpstr>
      <vt:lpstr>목차 1. 개발 환경  2. 구현 내용  3. PC성능  4. 개선 내용  5. STRESS_TEST 결과 </vt:lpstr>
      <vt:lpstr>1.개발 환경  *visual studio 2022  *MSSQL  Server – C++ Iocp Socket Model  Client – SFML Client     </vt:lpstr>
      <vt:lpstr>2.구현 내용(ServerCore)  *read/write lock  *MemoryPool  *DBConnectionPool   </vt:lpstr>
      <vt:lpstr>2.구현 내용(GameServer)  *실시간 동기화  *DB 로그인,가입,위치 동기화,체력회복,공격  * NPC AI(공격,부활,이동)  *섹터 구현     </vt:lpstr>
      <vt:lpstr>3. PC성능       </vt:lpstr>
      <vt:lpstr>4. 개선 내용       </vt:lpstr>
      <vt:lpstr>4. 개선 내용       </vt:lpstr>
      <vt:lpstr>5. STRESS_TEST 결과       </vt:lpstr>
      <vt:lpstr>    Thank you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김성준(2019184004)</dc:creator>
  <cp:lastModifiedBy>김성준(2019184004)</cp:lastModifiedBy>
  <cp:revision>6</cp:revision>
  <dcterms:created xsi:type="dcterms:W3CDTF">2024-10-14T09:37:51Z</dcterms:created>
  <dcterms:modified xsi:type="dcterms:W3CDTF">2024-10-28T05:08:26Z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0x010100FBEE5CB2B9DFE14CB8AEAC5F8802D507</vt:lpwstr>
  </property>
</Properties>
</file>