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sldIdLst>
    <p:sldId id="256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E3629-CD8B-4B13-B2BB-663B933A59E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B3A6F-3133-4BF3-86BF-2F02FD04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1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5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19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5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6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4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36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5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1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3B967-5435-7D74-D098-D6193816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64" b="14736"/>
          <a:stretch/>
        </p:blipFill>
        <p:spPr>
          <a:xfrm>
            <a:off x="78678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FFC41-BAB5-EAEC-BA55-BC9DCB03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193449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5400" b="1" dirty="0">
                <a:solidFill>
                  <a:srgbClr val="FFFFFF"/>
                </a:solidFill>
              </a:rPr>
            </a:br>
            <a:r>
              <a:rPr lang="en-US" altLang="ko-KR" sz="5400" b="1" dirty="0" err="1">
                <a:solidFill>
                  <a:srgbClr val="FFFFFF"/>
                </a:solidFill>
              </a:rPr>
              <a:t>GameServerProgramming</a:t>
            </a:r>
            <a:br>
              <a:rPr lang="en-US" altLang="ko-KR" sz="5400" b="1" dirty="0">
                <a:solidFill>
                  <a:srgbClr val="FFFFFF"/>
                </a:solidFill>
              </a:rPr>
            </a:br>
            <a:r>
              <a:rPr lang="en-US" altLang="ko-KR" sz="5400" b="1" dirty="0" err="1">
                <a:solidFill>
                  <a:srgbClr val="FFFFFF"/>
                </a:solidFill>
              </a:rPr>
              <a:t>TermProject</a:t>
            </a:r>
            <a:br>
              <a:rPr lang="en-US" altLang="ko-KR" sz="5400" b="1" dirty="0">
                <a:solidFill>
                  <a:srgbClr val="FFFFFF"/>
                </a:solidFill>
              </a:rPr>
            </a:br>
            <a:br>
              <a:rPr lang="en-US" altLang="ko-KR" sz="5400" b="1" dirty="0">
                <a:solidFill>
                  <a:srgbClr val="FFFFFF"/>
                </a:solidFill>
              </a:rPr>
            </a:b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E19577-EFC1-082A-586F-F4C10C3A6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err="1">
                <a:solidFill>
                  <a:srgbClr val="FFFFFF"/>
                </a:solidFill>
              </a:rPr>
              <a:t>develope</a:t>
            </a:r>
            <a:r>
              <a:rPr lang="en-US" altLang="ko-KR" sz="3200" b="1" dirty="0">
                <a:solidFill>
                  <a:srgbClr val="FFFFFF"/>
                </a:solidFill>
              </a:rPr>
              <a:t> using IOCP socket model</a:t>
            </a:r>
            <a:endParaRPr lang="ko-KR" altLang="en-US" sz="3200" b="1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목차</a:t>
            </a:r>
            <a:br>
              <a:rPr lang="en-US" altLang="ko-KR" sz="3600" dirty="0"/>
            </a:br>
            <a:br>
              <a:rPr lang="en-US" altLang="ko-KR" dirty="0"/>
            </a:br>
            <a:r>
              <a:rPr lang="en-US" altLang="ko-KR" sz="3600" dirty="0"/>
              <a:t>1. </a:t>
            </a:r>
            <a:r>
              <a:rPr lang="ko-KR" altLang="en-US" sz="3600" dirty="0"/>
              <a:t>개발 환경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2. </a:t>
            </a:r>
            <a:r>
              <a:rPr lang="ko-KR" altLang="en-US" sz="3600" dirty="0"/>
              <a:t>구현 내용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3. PC</a:t>
            </a:r>
            <a:r>
              <a:rPr lang="ko-KR" altLang="en-US" sz="3600" dirty="0"/>
              <a:t>성능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4. STRESS_TEST </a:t>
            </a:r>
            <a:r>
              <a:rPr lang="ko-KR" altLang="en-US" sz="3600" dirty="0"/>
              <a:t>결과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6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/>
              <a:t>1.</a:t>
            </a:r>
            <a:r>
              <a:rPr lang="ko-KR" altLang="en-US" sz="3200" dirty="0"/>
              <a:t>개발 환경</a:t>
            </a:r>
            <a:br>
              <a:rPr lang="en-US" altLang="ko-KR" sz="3200" dirty="0"/>
            </a:br>
            <a:br>
              <a:rPr lang="en-US" altLang="ko-KR" dirty="0"/>
            </a:br>
            <a:r>
              <a:rPr lang="en-US" altLang="ko-KR" sz="3200" dirty="0"/>
              <a:t>*visual studio 2022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*MSSQL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Server – C++ </a:t>
            </a:r>
            <a:r>
              <a:rPr lang="en-US" altLang="ko-KR" sz="3200" dirty="0" err="1"/>
              <a:t>Iocp</a:t>
            </a:r>
            <a:r>
              <a:rPr lang="en-US" altLang="ko-KR" sz="3200" dirty="0"/>
              <a:t> Socket Model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Client – SFML Client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25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3000"/>
            <a:ext cx="10583619" cy="3730752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구현 내용</a:t>
            </a:r>
            <a:r>
              <a:rPr lang="en-US" altLang="ko-KR" sz="3600" dirty="0"/>
              <a:t>(</a:t>
            </a:r>
            <a:r>
              <a:rPr lang="en-US" altLang="ko-KR" sz="3600" dirty="0" err="1"/>
              <a:t>ServerCore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*read/write lock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en-US" altLang="ko-KR" sz="3600" dirty="0" err="1"/>
              <a:t>MemoryPool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en-US" altLang="ko-KR" sz="3600" dirty="0" err="1"/>
              <a:t>DBConnectionPool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462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구현 내용</a:t>
            </a:r>
            <a:r>
              <a:rPr lang="en-US" altLang="ko-KR" sz="3600" dirty="0"/>
              <a:t>(</a:t>
            </a:r>
            <a:r>
              <a:rPr lang="en-US" altLang="ko-KR" sz="3600" dirty="0" err="1"/>
              <a:t>GameServer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ko-KR" altLang="en-US" sz="3600" dirty="0"/>
              <a:t>실시간 동기화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*DB </a:t>
            </a:r>
            <a:r>
              <a:rPr lang="ko-KR" altLang="en-US" sz="3600" dirty="0"/>
              <a:t>로그인</a:t>
            </a:r>
            <a:r>
              <a:rPr lang="en-US" altLang="ko-KR" sz="3600" dirty="0"/>
              <a:t>,</a:t>
            </a:r>
            <a:r>
              <a:rPr lang="ko-KR" altLang="en-US" sz="3600" dirty="0"/>
              <a:t>가입</a:t>
            </a:r>
            <a:r>
              <a:rPr lang="en-US" altLang="ko-KR" sz="3600" dirty="0"/>
              <a:t>,</a:t>
            </a:r>
            <a:r>
              <a:rPr lang="ko-KR" altLang="en-US" sz="3600" dirty="0"/>
              <a:t>위치 동기화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 NPC</a:t>
            </a:r>
            <a:r>
              <a:rPr lang="ko-KR" altLang="en-US" sz="3600" dirty="0"/>
              <a:t> </a:t>
            </a:r>
            <a:r>
              <a:rPr lang="en-US" altLang="ko-KR" sz="3600" dirty="0"/>
              <a:t>AI(</a:t>
            </a:r>
            <a:r>
              <a:rPr lang="ko-KR" altLang="en-US" sz="3600" dirty="0"/>
              <a:t>공격</a:t>
            </a:r>
            <a:r>
              <a:rPr lang="en-US" altLang="ko-KR" sz="3600" dirty="0"/>
              <a:t>,</a:t>
            </a:r>
            <a:r>
              <a:rPr lang="ko-KR" altLang="en-US" sz="3600" dirty="0"/>
              <a:t>부활</a:t>
            </a:r>
            <a:r>
              <a:rPr lang="en-US" altLang="ko-KR" sz="3600" dirty="0"/>
              <a:t>,</a:t>
            </a:r>
            <a:r>
              <a:rPr lang="ko-KR" altLang="en-US" sz="3600" dirty="0"/>
              <a:t>이동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ko-KR" altLang="en-US" sz="3600" dirty="0"/>
              <a:t>섹터 구현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303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PC</a:t>
            </a:r>
            <a:r>
              <a:rPr lang="ko-KR" altLang="en-US" sz="3600" dirty="0"/>
              <a:t>성능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58EAC0-F665-4207-597F-BC581556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46" y="2206024"/>
            <a:ext cx="3825572" cy="38255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6C7FB1-78EE-2B08-8458-A5FD6031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86" y="2206024"/>
            <a:ext cx="3787468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STRESS_TEST </a:t>
            </a:r>
            <a:r>
              <a:rPr lang="ko-KR" altLang="en-US" sz="3600" dirty="0"/>
              <a:t>결과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 descr="텍스트, 스크린샷, 멀티미디어 소프트웨어, 그래픽 소프트웨어이(가) 표시된 사진">
            <a:extLst>
              <a:ext uri="{FF2B5EF4-FFF2-40B4-BE49-F238E27FC236}">
                <a16:creationId xmlns:a16="http://schemas.microsoft.com/office/drawing/2014/main" id="{812A2830-9AE7-E5EC-0822-4A23EB930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64" y="1887126"/>
            <a:ext cx="8536872" cy="454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3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4400" dirty="0"/>
              <a:t>Thank</a:t>
            </a:r>
            <a:r>
              <a:rPr lang="ko-KR" altLang="en-US" sz="4400" dirty="0"/>
              <a:t> </a:t>
            </a:r>
            <a:r>
              <a:rPr lang="en-US" altLang="ko-KR" sz="4400" dirty="0"/>
              <a:t>you</a:t>
            </a:r>
            <a:br>
              <a:rPr lang="en-US" altLang="ko-KR" sz="44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6587935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EE5CB2B9DFE14CB8AEAC5F8802D507" ma:contentTypeVersion="5" ma:contentTypeDescription="새 문서를 만듭니다." ma:contentTypeScope="" ma:versionID="8dbd34b08822635fa2d17a4c351afb56">
  <xsd:schema xmlns:xsd="http://www.w3.org/2001/XMLSchema" xmlns:xs="http://www.w3.org/2001/XMLSchema" xmlns:p="http://schemas.microsoft.com/office/2006/metadata/properties" xmlns:ns3="0bb21b6b-3fa6-4b5f-844b-c2abf1b335e7" targetNamespace="http://schemas.microsoft.com/office/2006/metadata/properties" ma:root="true" ma:fieldsID="19cd0c5dc77cfeda6098bf8dcbe763e9" ns3:_="">
    <xsd:import namespace="0bb21b6b-3fa6-4b5f-844b-c2abf1b335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21b6b-3fa6-4b5f-844b-c2abf1b33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855434-36C3-4CB9-915E-4AA099B4B2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21b6b-3fa6-4b5f-844b-c2abf1b335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A8C3CD-4F21-44A2-B1C3-DC7D2763C8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522E97-D904-417F-A508-86EE63537D8C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0bb21b6b-3fa6-4b5f-844b-c2abf1b335e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181</Words>
  <Application>Microsoft Office PowerPoint</Application>
  <PresentationFormat>와이드스크린</PresentationFormat>
  <Paragraphs>11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 Semilight</vt:lpstr>
      <vt:lpstr>Malgun Gothic</vt:lpstr>
      <vt:lpstr>Malgun Gothic</vt:lpstr>
      <vt:lpstr>Arial</vt:lpstr>
      <vt:lpstr>HeadlinesVTI</vt:lpstr>
      <vt:lpstr> GameServerProgramming TermProject  </vt:lpstr>
      <vt:lpstr>목차  1. 개발 환경  2. 구현 내용  3. PC성능  4. STRESS_TEST 결과 </vt:lpstr>
      <vt:lpstr>1.개발 환경  *visual studio 2022  *MSSQL  Server – C++ Iocp Socket Model  Client – SFML Client     </vt:lpstr>
      <vt:lpstr>2.구현 내용(ServerCore)  *read/write lock  *MemoryPool  *DBConnectionPool   </vt:lpstr>
      <vt:lpstr>2.구현 내용(GameServer)  *실시간 동기화  *DB 로그인,가입,위치 동기화  * NPC AI(공격,부활,이동)  *섹터 구현     </vt:lpstr>
      <vt:lpstr>3. PC성능       </vt:lpstr>
      <vt:lpstr>4. STRESS_TEST 결과       </vt:lpstr>
      <vt:lpstr>    Thank you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김성준(2019184004)</dc:creator>
  <cp:lastModifiedBy>김성준(2019184004)</cp:lastModifiedBy>
  <cp:revision>3</cp:revision>
  <dcterms:created xsi:type="dcterms:W3CDTF">2024-10-14T09:37:51Z</dcterms:created>
  <dcterms:modified xsi:type="dcterms:W3CDTF">2024-10-28T03:06:13Z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0x010100FBEE5CB2B9DFE14CB8AEAC5F8802D507</vt:lpwstr>
  </property>
</Properties>
</file>