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4997" y="19977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S.J.KARNI REY</a:t>
            </a:r>
          </a:p>
          <a:p>
            <a:r>
              <a:rPr lang="en-US" sz="2400" smtClean="0"/>
              <a:t>REGISTER </a:t>
            </a:r>
            <a:r>
              <a:rPr lang="en-US" sz="2400" dirty="0"/>
              <a:t>NO</a:t>
            </a:r>
            <a:r>
              <a:rPr lang="en-US" sz="2400" smtClean="0"/>
              <a:t>: 312216220</a:t>
            </a:r>
            <a:endParaRPr lang="en-US" sz="2400" dirty="0"/>
          </a:p>
          <a:p>
            <a:r>
              <a:rPr lang="en-US" sz="2400" dirty="0"/>
              <a:t>DEPARTMENT</a:t>
            </a:r>
            <a:r>
              <a:rPr lang="en-US" sz="2400" dirty="0" smtClean="0"/>
              <a:t>: 3rd B.COM BANK MANAGEMENT</a:t>
            </a:r>
            <a:endParaRPr lang="en-US" sz="2400" dirty="0"/>
          </a:p>
          <a:p>
            <a:r>
              <a:rPr lang="en-US" sz="2400" dirty="0" smtClean="0"/>
              <a:t>COLLEGE: SHRI SHANKARLAL SUNDARBAI SHASUN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58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72447" y="1752600"/>
            <a:ext cx="2930610" cy="369332"/>
          </a:xfrm>
          <a:prstGeom prst="rect">
            <a:avLst/>
          </a:prstGeom>
        </p:spPr>
        <p:txBody>
          <a:bodyPr wrap="none">
            <a:spAutoFit/>
          </a:bodyPr>
          <a:lstStyle/>
          <a:p>
            <a:r>
              <a:rPr lang="en-IN" dirty="0"/>
              <a:t>1. </a:t>
            </a:r>
            <a:r>
              <a:rPr lang="en-IN" b="1" dirty="0"/>
              <a:t>Career Pathway Modelling</a:t>
            </a:r>
            <a:endParaRPr lang="en-IN" dirty="0"/>
          </a:p>
        </p:txBody>
      </p:sp>
      <p:sp>
        <p:nvSpPr>
          <p:cNvPr id="3" name="Rectangle 2"/>
          <p:cNvSpPr/>
          <p:nvPr/>
        </p:nvSpPr>
        <p:spPr>
          <a:xfrm>
            <a:off x="990600" y="2286000"/>
            <a:ext cx="4387868" cy="369332"/>
          </a:xfrm>
          <a:prstGeom prst="rect">
            <a:avLst/>
          </a:prstGeom>
        </p:spPr>
        <p:txBody>
          <a:bodyPr wrap="none">
            <a:spAutoFit/>
          </a:bodyPr>
          <a:lstStyle/>
          <a:p>
            <a:r>
              <a:rPr lang="en-US" dirty="0"/>
              <a:t>2. </a:t>
            </a:r>
            <a:r>
              <a:rPr lang="en-US" b="1" dirty="0"/>
              <a:t>Skill Development and Training </a:t>
            </a:r>
            <a:r>
              <a:rPr lang="en-US" b="1" dirty="0" err="1"/>
              <a:t>Modelling</a:t>
            </a:r>
            <a:endParaRPr lang="en-IN" dirty="0"/>
          </a:p>
        </p:txBody>
      </p:sp>
      <p:sp>
        <p:nvSpPr>
          <p:cNvPr id="4" name="Rectangle 3"/>
          <p:cNvSpPr/>
          <p:nvPr/>
        </p:nvSpPr>
        <p:spPr>
          <a:xfrm>
            <a:off x="1061613" y="2699266"/>
            <a:ext cx="4245842" cy="369332"/>
          </a:xfrm>
          <a:prstGeom prst="rect">
            <a:avLst/>
          </a:prstGeom>
        </p:spPr>
        <p:txBody>
          <a:bodyPr wrap="none">
            <a:spAutoFit/>
          </a:bodyPr>
          <a:lstStyle/>
          <a:p>
            <a:r>
              <a:rPr lang="en-US" dirty="0"/>
              <a:t>3. </a:t>
            </a:r>
            <a:r>
              <a:rPr lang="en-US" b="1" dirty="0"/>
              <a:t>Job Placement and Matching </a:t>
            </a:r>
            <a:r>
              <a:rPr lang="en-US" b="1" dirty="0" err="1" smtClean="0"/>
              <a:t>Modelling</a:t>
            </a:r>
            <a:endParaRPr lang="en-IN" dirty="0"/>
          </a:p>
        </p:txBody>
      </p:sp>
      <p:sp>
        <p:nvSpPr>
          <p:cNvPr id="7" name="Rectangle 6"/>
          <p:cNvSpPr/>
          <p:nvPr/>
        </p:nvSpPr>
        <p:spPr>
          <a:xfrm>
            <a:off x="1061613" y="3218995"/>
            <a:ext cx="3537122" cy="369332"/>
          </a:xfrm>
          <a:prstGeom prst="rect">
            <a:avLst/>
          </a:prstGeom>
        </p:spPr>
        <p:txBody>
          <a:bodyPr wrap="none">
            <a:spAutoFit/>
          </a:bodyPr>
          <a:lstStyle/>
          <a:p>
            <a:r>
              <a:rPr lang="en-IN" dirty="0"/>
              <a:t>4. </a:t>
            </a:r>
            <a:r>
              <a:rPr lang="en-IN" b="1" dirty="0"/>
              <a:t>Program Effectiveness Modelling</a:t>
            </a:r>
            <a:endParaRPr lang="en-IN" dirty="0"/>
          </a:p>
        </p:txBody>
      </p:sp>
      <p:sp>
        <p:nvSpPr>
          <p:cNvPr id="10" name="Rectangle 9"/>
          <p:cNvSpPr/>
          <p:nvPr/>
        </p:nvSpPr>
        <p:spPr>
          <a:xfrm>
            <a:off x="872447" y="3733800"/>
            <a:ext cx="5173724" cy="369332"/>
          </a:xfrm>
          <a:prstGeom prst="rect">
            <a:avLst/>
          </a:prstGeom>
        </p:spPr>
        <p:txBody>
          <a:bodyPr wrap="none">
            <a:spAutoFit/>
          </a:bodyPr>
          <a:lstStyle/>
          <a:p>
            <a:r>
              <a:rPr lang="en-IN" dirty="0"/>
              <a:t>5. </a:t>
            </a:r>
            <a:r>
              <a:rPr lang="en-IN" b="1" dirty="0"/>
              <a:t>Participant Engagement and Retention Modelling: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2" name="Rectangle 1"/>
          <p:cNvSpPr/>
          <p:nvPr/>
        </p:nvSpPr>
        <p:spPr>
          <a:xfrm>
            <a:off x="457200" y="1447800"/>
            <a:ext cx="6096000" cy="1477328"/>
          </a:xfrm>
          <a:prstGeom prst="rect">
            <a:avLst/>
          </a:prstGeom>
        </p:spPr>
        <p:txBody>
          <a:bodyPr>
            <a:spAutoFit/>
          </a:bodyPr>
          <a:lstStyle/>
          <a:p>
            <a:r>
              <a:rPr lang="en-US" dirty="0"/>
              <a:t>The </a:t>
            </a:r>
            <a:r>
              <a:rPr lang="en-US" b="1" dirty="0"/>
              <a:t>results</a:t>
            </a:r>
            <a:r>
              <a:rPr lang="en-US" dirty="0"/>
              <a:t> of the </a:t>
            </a:r>
            <a:r>
              <a:rPr lang="en-US" b="1" dirty="0" err="1"/>
              <a:t>Naan</a:t>
            </a:r>
            <a:r>
              <a:rPr lang="en-US" b="1" dirty="0"/>
              <a:t> </a:t>
            </a:r>
            <a:r>
              <a:rPr lang="en-US" b="1" dirty="0" err="1"/>
              <a:t>Mudhalvan</a:t>
            </a:r>
            <a:r>
              <a:rPr lang="en-US" dirty="0"/>
              <a:t> initiative would encompass the impact and outcomes of its various programs and strategies. Here’s a detailed overview of the potential results and how they could be measured:</a:t>
            </a:r>
          </a:p>
          <a:p>
            <a:r>
              <a:rPr lang="en-US" b="1" dirty="0" smtClean="0"/>
              <a:t>1</a:t>
            </a:r>
            <a:r>
              <a:rPr lang="en-US" b="1" dirty="0"/>
              <a:t>. Increased Employability</a:t>
            </a:r>
          </a:p>
        </p:txBody>
      </p:sp>
      <p:sp>
        <p:nvSpPr>
          <p:cNvPr id="8" name="Rectangle 7"/>
          <p:cNvSpPr/>
          <p:nvPr/>
        </p:nvSpPr>
        <p:spPr>
          <a:xfrm>
            <a:off x="685800" y="3059668"/>
            <a:ext cx="3127203" cy="369332"/>
          </a:xfrm>
          <a:prstGeom prst="rect">
            <a:avLst/>
          </a:prstGeom>
        </p:spPr>
        <p:txBody>
          <a:bodyPr wrap="none">
            <a:spAutoFit/>
          </a:bodyPr>
          <a:lstStyle/>
          <a:p>
            <a:r>
              <a:rPr lang="en-IN" dirty="0"/>
              <a:t>2. </a:t>
            </a:r>
            <a:r>
              <a:rPr lang="en-IN" b="1" dirty="0"/>
              <a:t>Enhanced Skill Development</a:t>
            </a:r>
            <a:endParaRPr lang="en-IN" dirty="0"/>
          </a:p>
        </p:txBody>
      </p:sp>
      <p:sp>
        <p:nvSpPr>
          <p:cNvPr id="10" name="Rectangle 9"/>
          <p:cNvSpPr/>
          <p:nvPr/>
        </p:nvSpPr>
        <p:spPr>
          <a:xfrm>
            <a:off x="685800" y="3616036"/>
            <a:ext cx="2616486" cy="369332"/>
          </a:xfrm>
          <a:prstGeom prst="rect">
            <a:avLst/>
          </a:prstGeom>
        </p:spPr>
        <p:txBody>
          <a:bodyPr wrap="none">
            <a:spAutoFit/>
          </a:bodyPr>
          <a:lstStyle/>
          <a:p>
            <a:r>
              <a:rPr lang="en-IN" dirty="0"/>
              <a:t>3. </a:t>
            </a:r>
            <a:r>
              <a:rPr lang="en-IN" b="1" dirty="0"/>
              <a:t>Participant Satisfaction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371600"/>
            <a:ext cx="8382000" cy="1200329"/>
          </a:xfrm>
          <a:prstGeom prst="rect">
            <a:avLst/>
          </a:prstGeom>
        </p:spPr>
        <p:txBody>
          <a:bodyPr wrap="square">
            <a:spAutoFit/>
          </a:bodyPr>
          <a:lstStyle/>
          <a:p>
            <a:r>
              <a:rPr lang="en-US" b="1" dirty="0" err="1"/>
              <a:t>Naan</a:t>
            </a:r>
            <a:r>
              <a:rPr lang="en-US" b="1" dirty="0"/>
              <a:t> </a:t>
            </a:r>
            <a:r>
              <a:rPr lang="en-US" b="1" dirty="0" err="1"/>
              <a:t>Mudhalvan</a:t>
            </a:r>
            <a:r>
              <a:rPr lang="en-US" dirty="0"/>
              <a:t> represents a significant stride towards transforming career development and job placement services in Tamil Nadu. As a comprehensive initiative designed to bridge the gap between education and employment, its impact extends across various dimensions</a:t>
            </a:r>
            <a:endParaRPr lang="en-IN"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Rectangle 8"/>
          <p:cNvSpPr/>
          <p:nvPr/>
        </p:nvSpPr>
        <p:spPr>
          <a:xfrm>
            <a:off x="676275" y="2133600"/>
            <a:ext cx="8010525" cy="1477328"/>
          </a:xfrm>
          <a:prstGeom prst="rect">
            <a:avLst/>
          </a:prstGeom>
        </p:spPr>
        <p:txBody>
          <a:bodyPr wrap="square">
            <a:spAutoFit/>
          </a:bodyPr>
          <a:lstStyle/>
          <a:p>
            <a:pPr fontAlgn="ctr"/>
            <a:r>
              <a:rPr lang="en-US" dirty="0"/>
              <a:t>A problem statement is a concise description of a problem or issue that needs to be addressed. It can help ensure that everyone working on a project understands what the problem is and why it's important. </a:t>
            </a:r>
          </a:p>
          <a:p>
            <a:r>
              <a:rPr lang="en-US" dirty="0"/>
              <a:t/>
            </a:r>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r>
              <a:rPr lang="en-US" sz="2400" dirty="0"/>
              <a:t>The primary </a:t>
            </a:r>
            <a:r>
              <a:rPr lang="en-US" sz="2400" dirty="0" smtClean="0"/>
              <a:t>goal </a:t>
            </a:r>
            <a:r>
              <a:rPr lang="en-US" sz="2400" dirty="0"/>
              <a:t>is to provide comprehensive career guidance, skill development, and job placement support to students and job seekers in Tamil Nadu. The initiative aims to enhance employability and bridge the gap between education and employment by equipping individuals with the skills and knowledge needed to succeed in the job </a:t>
            </a:r>
            <a:r>
              <a:rPr lang="en-US" sz="2400" dirty="0" smtClean="0"/>
              <a:t>market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Rectangle 6"/>
          <p:cNvSpPr/>
          <p:nvPr/>
        </p:nvSpPr>
        <p:spPr>
          <a:xfrm>
            <a:off x="3048000" y="1447800"/>
            <a:ext cx="3352800" cy="4801314"/>
          </a:xfrm>
          <a:prstGeom prst="rect">
            <a:avLst/>
          </a:prstGeom>
        </p:spPr>
        <p:txBody>
          <a:bodyPr wrap="square">
            <a:spAutoFit/>
          </a:bodyPr>
          <a:lstStyle/>
          <a:p>
            <a:r>
              <a:rPr lang="en-US" b="1" dirty="0"/>
              <a:t>1. </a:t>
            </a:r>
            <a:r>
              <a:rPr lang="en-US" b="1" dirty="0" smtClean="0"/>
              <a:t>Students</a:t>
            </a:r>
            <a:endParaRPr lang="en-US" dirty="0"/>
          </a:p>
          <a:p>
            <a:r>
              <a:rPr lang="en-US" b="1" dirty="0"/>
              <a:t>2. Recent Graduates:</a:t>
            </a:r>
          </a:p>
          <a:p>
            <a:r>
              <a:rPr lang="en-US" b="1" dirty="0"/>
              <a:t>University </a:t>
            </a:r>
            <a:r>
              <a:rPr lang="en-US" b="1" dirty="0" smtClean="0"/>
              <a:t>Graduates</a:t>
            </a:r>
            <a:endParaRPr lang="en-US" dirty="0" smtClean="0"/>
          </a:p>
          <a:p>
            <a:r>
              <a:rPr lang="en-US" b="1" dirty="0" smtClean="0"/>
              <a:t>Diploma Holders</a:t>
            </a:r>
            <a:endParaRPr lang="en-US" dirty="0" smtClean="0"/>
          </a:p>
          <a:p>
            <a:r>
              <a:rPr lang="en-US" b="1" dirty="0" smtClean="0"/>
              <a:t>3</a:t>
            </a:r>
            <a:r>
              <a:rPr lang="en-US" b="1" dirty="0"/>
              <a:t>. Job Seekers:</a:t>
            </a:r>
          </a:p>
          <a:p>
            <a:r>
              <a:rPr lang="en-US" b="1" dirty="0"/>
              <a:t>Unemployed </a:t>
            </a:r>
            <a:r>
              <a:rPr lang="en-US" b="1" dirty="0" smtClean="0"/>
              <a:t>Individuals</a:t>
            </a:r>
          </a:p>
          <a:p>
            <a:r>
              <a:rPr lang="en-US" b="1" dirty="0" smtClean="0"/>
              <a:t>Career Changers</a:t>
            </a:r>
          </a:p>
          <a:p>
            <a:r>
              <a:rPr lang="en-US" b="1" dirty="0" smtClean="0"/>
              <a:t>4</a:t>
            </a:r>
            <a:r>
              <a:rPr lang="en-US" b="1" dirty="0"/>
              <a:t>. Individuals Seeking Skill Development:</a:t>
            </a:r>
          </a:p>
          <a:p>
            <a:r>
              <a:rPr lang="en-US" b="1" dirty="0"/>
              <a:t>Skill </a:t>
            </a:r>
            <a:r>
              <a:rPr lang="en-US" b="1" dirty="0" smtClean="0"/>
              <a:t>Enhancement</a:t>
            </a:r>
          </a:p>
          <a:p>
            <a:r>
              <a:rPr lang="en-US" b="1" dirty="0" smtClean="0"/>
              <a:t>Certifications</a:t>
            </a:r>
          </a:p>
          <a:p>
            <a:r>
              <a:rPr lang="en-US" b="1" dirty="0" smtClean="0"/>
              <a:t>5</a:t>
            </a:r>
            <a:r>
              <a:rPr lang="en-US" b="1" dirty="0"/>
              <a:t>. Industry Partners:</a:t>
            </a:r>
          </a:p>
          <a:p>
            <a:r>
              <a:rPr lang="en-US" b="1" dirty="0"/>
              <a:t>Employers and </a:t>
            </a:r>
            <a:r>
              <a:rPr lang="en-US" b="1" dirty="0" smtClean="0"/>
              <a:t>Companies</a:t>
            </a:r>
          </a:p>
          <a:p>
            <a:r>
              <a:rPr lang="en-US" b="1" dirty="0" smtClean="0"/>
              <a:t>6</a:t>
            </a:r>
            <a:r>
              <a:rPr lang="en-US" b="1" dirty="0"/>
              <a:t>. Educational Institutions:</a:t>
            </a:r>
          </a:p>
          <a:p>
            <a:r>
              <a:rPr lang="en-US" b="1" dirty="0"/>
              <a:t>Schools and </a:t>
            </a:r>
            <a:r>
              <a:rPr lang="en-US" b="1" dirty="0" smtClean="0"/>
              <a:t>Colleges</a:t>
            </a:r>
            <a:endParaRPr lang="en-US" dirty="0"/>
          </a:p>
          <a:p>
            <a:r>
              <a:rPr lang="en-US" b="1" dirty="0"/>
              <a:t>Training </a:t>
            </a:r>
            <a:r>
              <a:rPr lang="en-US" b="1" dirty="0" smtClean="0"/>
              <a:t>Centers</a:t>
            </a:r>
          </a:p>
          <a:p>
            <a:r>
              <a:rPr lang="en-US" b="1" dirty="0" smtClean="0"/>
              <a:t>7</a:t>
            </a:r>
            <a:r>
              <a:rPr lang="en-US" b="1" dirty="0"/>
              <a:t>. Career Counselors and Trainers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Rectangle 7"/>
          <p:cNvSpPr/>
          <p:nvPr/>
        </p:nvSpPr>
        <p:spPr>
          <a:xfrm>
            <a:off x="3048000" y="2019300"/>
            <a:ext cx="6096000" cy="646331"/>
          </a:xfrm>
          <a:prstGeom prst="rect">
            <a:avLst/>
          </a:prstGeom>
        </p:spPr>
        <p:txBody>
          <a:bodyPr>
            <a:spAutoFit/>
          </a:bodyPr>
          <a:lstStyle/>
          <a:p>
            <a:r>
              <a:rPr lang="en-US" b="1" dirty="0"/>
              <a:t>Our Solution:</a:t>
            </a:r>
          </a:p>
          <a:p>
            <a:r>
              <a:rPr lang="en-US" dirty="0"/>
              <a:t> </a:t>
            </a:r>
            <a:r>
              <a:rPr lang="en-US" dirty="0" smtClean="0"/>
              <a:t> Comprehensive </a:t>
            </a:r>
            <a:r>
              <a:rPr lang="en-US" dirty="0"/>
              <a:t>Career Guidance</a:t>
            </a:r>
          </a:p>
        </p:txBody>
      </p:sp>
      <p:sp>
        <p:nvSpPr>
          <p:cNvPr id="10" name="Rectangle 9"/>
          <p:cNvSpPr/>
          <p:nvPr/>
        </p:nvSpPr>
        <p:spPr>
          <a:xfrm>
            <a:off x="3200400" y="2665631"/>
            <a:ext cx="1822358" cy="369332"/>
          </a:xfrm>
          <a:prstGeom prst="rect">
            <a:avLst/>
          </a:prstGeom>
        </p:spPr>
        <p:txBody>
          <a:bodyPr wrap="none">
            <a:spAutoFit/>
          </a:bodyPr>
          <a:lstStyle/>
          <a:p>
            <a:r>
              <a:rPr lang="en-IN" dirty="0" smtClean="0"/>
              <a:t>  Online </a:t>
            </a:r>
            <a:r>
              <a:rPr lang="en-IN" dirty="0"/>
              <a:t>Platform</a:t>
            </a:r>
          </a:p>
        </p:txBody>
      </p:sp>
      <p:sp>
        <p:nvSpPr>
          <p:cNvPr id="12" name="Rectangle 11"/>
          <p:cNvSpPr/>
          <p:nvPr/>
        </p:nvSpPr>
        <p:spPr>
          <a:xfrm>
            <a:off x="3429000" y="2921169"/>
            <a:ext cx="2273123" cy="369332"/>
          </a:xfrm>
          <a:prstGeom prst="rect">
            <a:avLst/>
          </a:prstGeom>
        </p:spPr>
        <p:txBody>
          <a:bodyPr wrap="none">
            <a:spAutoFit/>
          </a:bodyPr>
          <a:lstStyle/>
          <a:p>
            <a:r>
              <a:rPr lang="en-IN" dirty="0"/>
              <a:t>Industry Collaboration</a:t>
            </a:r>
          </a:p>
        </p:txBody>
      </p:sp>
      <p:sp>
        <p:nvSpPr>
          <p:cNvPr id="14" name="Rectangle 13"/>
          <p:cNvSpPr/>
          <p:nvPr/>
        </p:nvSpPr>
        <p:spPr>
          <a:xfrm>
            <a:off x="3048000" y="3557880"/>
            <a:ext cx="6096000" cy="646331"/>
          </a:xfrm>
          <a:prstGeom prst="rect">
            <a:avLst/>
          </a:prstGeom>
        </p:spPr>
        <p:txBody>
          <a:bodyPr>
            <a:spAutoFit/>
          </a:bodyPr>
          <a:lstStyle/>
          <a:p>
            <a:r>
              <a:rPr lang="en-US" b="1" dirty="0"/>
              <a:t>Value Proposition:</a:t>
            </a:r>
          </a:p>
          <a:p>
            <a:r>
              <a:rPr lang="en-US" b="1" dirty="0"/>
              <a:t> </a:t>
            </a:r>
            <a:r>
              <a:rPr lang="en-US" b="1" dirty="0" smtClean="0"/>
              <a:t>    </a:t>
            </a:r>
            <a:r>
              <a:rPr lang="en-US" dirty="0" smtClean="0"/>
              <a:t>Bridging </a:t>
            </a:r>
            <a:r>
              <a:rPr lang="en-US" dirty="0"/>
              <a:t>the Skills Gap</a:t>
            </a:r>
          </a:p>
        </p:txBody>
      </p:sp>
      <p:sp>
        <p:nvSpPr>
          <p:cNvPr id="15" name="Rectangle 14"/>
          <p:cNvSpPr/>
          <p:nvPr/>
        </p:nvSpPr>
        <p:spPr>
          <a:xfrm>
            <a:off x="3309671" y="4227731"/>
            <a:ext cx="3348417" cy="369332"/>
          </a:xfrm>
          <a:prstGeom prst="rect">
            <a:avLst/>
          </a:prstGeom>
        </p:spPr>
        <p:txBody>
          <a:bodyPr wrap="none">
            <a:spAutoFit/>
          </a:bodyPr>
          <a:lstStyle/>
          <a:p>
            <a:r>
              <a:rPr lang="en-IN" dirty="0"/>
              <a:t>Providing Access to Opportunities</a:t>
            </a:r>
          </a:p>
        </p:txBody>
      </p:sp>
      <p:sp>
        <p:nvSpPr>
          <p:cNvPr id="16" name="Rectangle 15"/>
          <p:cNvSpPr/>
          <p:nvPr/>
        </p:nvSpPr>
        <p:spPr>
          <a:xfrm>
            <a:off x="3391766" y="4657544"/>
            <a:ext cx="2883482" cy="369332"/>
          </a:xfrm>
          <a:prstGeom prst="rect">
            <a:avLst/>
          </a:prstGeom>
        </p:spPr>
        <p:txBody>
          <a:bodyPr wrap="none">
            <a:spAutoFit/>
          </a:bodyPr>
          <a:lstStyle/>
          <a:p>
            <a:r>
              <a:rPr lang="en-IN" dirty="0"/>
              <a:t>Enhancing Career </a:t>
            </a:r>
            <a:r>
              <a:rPr lang="en-IN" dirty="0" smtClean="0"/>
              <a:t>Readiness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295400"/>
            <a:ext cx="8382000" cy="1200329"/>
          </a:xfrm>
          <a:prstGeom prst="rect">
            <a:avLst/>
          </a:prstGeom>
        </p:spPr>
        <p:txBody>
          <a:bodyPr wrap="square">
            <a:spAutoFit/>
          </a:bodyPr>
          <a:lstStyle/>
          <a:p>
            <a:r>
              <a:rPr lang="en-US" dirty="0"/>
              <a:t>A dataset description provides an overview of the data that will be used in a project or </a:t>
            </a:r>
            <a:r>
              <a:rPr lang="en-US" dirty="0" smtClean="0"/>
              <a:t>initiative. </a:t>
            </a:r>
            <a:r>
              <a:rPr lang="en-US" dirty="0"/>
              <a:t>T</a:t>
            </a:r>
            <a:r>
              <a:rPr lang="en-US" dirty="0" smtClean="0"/>
              <a:t>he </a:t>
            </a:r>
            <a:r>
              <a:rPr lang="en-US" dirty="0"/>
              <a:t>dataset description would likely cover various types of data collected and utilized to support career guidance, skill development, and job placement. Here’s a detailed outline for a dataset description relevant to this initiative</a:t>
            </a:r>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3200400" y="2354703"/>
            <a:ext cx="5867400" cy="3108543"/>
          </a:xfrm>
          <a:prstGeom prst="rect">
            <a:avLst/>
          </a:prstGeom>
          <a:noFill/>
        </p:spPr>
        <p:txBody>
          <a:bodyPr wrap="square" rtlCol="0">
            <a:spAutoFit/>
          </a:bodyPr>
          <a:lstStyle/>
          <a:p>
            <a:r>
              <a:rPr lang="en-US" sz="2800" dirty="0"/>
              <a:t>The "WOW" factor in the </a:t>
            </a:r>
            <a:r>
              <a:rPr lang="en-US" sz="2800" b="1" dirty="0" err="1"/>
              <a:t>Naan</a:t>
            </a:r>
            <a:r>
              <a:rPr lang="en-US" sz="2800" b="1" dirty="0"/>
              <a:t> </a:t>
            </a:r>
            <a:r>
              <a:rPr lang="en-US" sz="2800" b="1" dirty="0" err="1"/>
              <a:t>Mudhalvan</a:t>
            </a:r>
            <a:r>
              <a:rPr lang="en-US" sz="2800" dirty="0"/>
              <a:t> initiative lies in its innovative and impactful approach to career development and job placement. Here's what makes the solution stand out:</a:t>
            </a:r>
          </a:p>
          <a:p>
            <a:r>
              <a:rPr lang="en-US" sz="2800" dirty="0"/>
              <a:t>1. Integrated Ecosystem</a:t>
            </a:r>
          </a:p>
        </p:txBody>
      </p:sp>
      <p:sp>
        <p:nvSpPr>
          <p:cNvPr id="10" name="Rectangle 9"/>
          <p:cNvSpPr/>
          <p:nvPr/>
        </p:nvSpPr>
        <p:spPr>
          <a:xfrm>
            <a:off x="3200400" y="5485945"/>
            <a:ext cx="3207160" cy="369332"/>
          </a:xfrm>
          <a:prstGeom prst="rect">
            <a:avLst/>
          </a:prstGeom>
        </p:spPr>
        <p:txBody>
          <a:bodyPr wrap="none">
            <a:spAutoFit/>
          </a:bodyPr>
          <a:lstStyle/>
          <a:p>
            <a:r>
              <a:rPr lang="en-IN" dirty="0"/>
              <a:t>2. Personalized Career Guidance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456</Words>
  <Application>Microsoft Office PowerPoint</Application>
  <PresentationFormat>Custom</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25</cp:revision>
  <dcterms:created xsi:type="dcterms:W3CDTF">2024-03-29T15:07:22Z</dcterms:created>
  <dcterms:modified xsi:type="dcterms:W3CDTF">2024-09-05T14:53:55Z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