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66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FE0E7-2762-42A0-86E9-5818A44D3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8E3C5B-D623-4F53-913A-C74F2F62D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58065-1A48-4561-A382-D4264CA3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B3E5A-96F3-467D-89F3-DDD28728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FCD18-43A6-46F5-B44F-F0B45A04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3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B0534-D313-4C54-BB20-748FD70C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9F4B0B-359D-4793-B261-01B002F86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9A148-1E95-4FD1-9C30-3205CA22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0C954-14D9-4A51-93E9-8E2F467E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5E81A-BB8E-4206-B064-70808FC9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5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36F21F-1E11-4B2F-8A6F-968A75EAB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C5814-2CE5-4AFF-A552-DA19C626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468ED-B377-4342-9C58-4A37E4B2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061B7-4037-4576-B2A3-0E550AA8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B1511-8DBA-4876-BDF6-3BFF72E3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6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CC0A8-4A9E-4A57-8D98-2DD0BE8F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2D3DF-C645-4C72-AD70-5C720DD8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8C171-EEF4-41AD-93BD-39002A54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92720-603E-4A31-B426-C4A1C89C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EF07D-7211-46F5-BF99-7BC6223B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5C15A-E89C-46E9-AB86-96E65B13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BD319-D2E2-43B7-8B78-A65B46D17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C9395-0C84-4E58-A084-4C9101A2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79553-B33D-4999-AD4A-3AF5FC12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AFAC6-6EFA-4AD6-AEE1-3D7F9A0D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48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57ACC-E3D5-4781-B0B8-EE51BB32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54261-D22A-402B-B8D3-78703D1DA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0FEE8-98AB-4C52-BD0F-8AC1105B3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949BBD-BC42-4BEB-BC6A-7286B02B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67B05-A205-42C8-BE11-563545D0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AF7D0-B20A-46C4-9565-CB867964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55FD2-CDAA-4E9E-BE49-FCE72FC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50FA67-483C-4044-AE0D-8A822C99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428F7E-2720-461F-BDF7-90061E680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561480-998C-49C9-897F-AF4810862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8655A2-4D9C-4ECA-A2CD-A9710EC3C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338A49-B2A2-4ED6-9BCF-CB8C3F77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D5EF4D-0A0D-4E1D-BFA1-DBCC28A8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B1249-A865-4636-AE3A-A0B422E1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4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EA7E2-37D8-4B74-BAFF-44F0F3B4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17F651-8F4A-4FC4-B0A6-C4A1193A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534B2E-83EE-4B19-8881-E6AAC079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A8997B-702B-4DF1-BD15-F893BA3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953A1B-D9CC-4C83-926C-19A01EA1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BE7808-500F-43EF-9880-5E67B052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7C6E0-EEC6-42BA-A604-05BB28BB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0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7906-268E-464E-8843-41299AD8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FC1CE-8094-4C37-B8D1-6280E414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BA30F-AA6D-4277-9B15-322FE4CB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E5054-F7D3-4B92-8355-81A5AF6C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7B7B2-D3FB-4D72-9939-9969EBF1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5B30C-FDEA-4593-A13C-A16F9ADD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2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A71A1-C508-48A6-801E-819A70CF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6FAB03-962A-4B87-B2D4-CDA7FDFB8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20C0CB-7434-43AA-9B81-D73595BB7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D82E-27E6-442A-9C69-59B24D4C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19C2-A73F-4CDA-9E63-699973C3509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2669F5-31BC-4B12-A690-419810E4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2E6E3-34B7-4490-9825-805841B3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9122B0-A650-4B15-9FB3-7540DAA7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55B5F-8583-4810-BFE3-27E9AC6D7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8C279-E990-485D-810D-63D87851C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19C2-A73F-4CDA-9E63-699973C35090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AF628-8D1F-4F95-8FAA-4B39A4DD3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D582D-9C9D-4D25-8FA5-0B0FE1D13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A908-038B-4CA2-B8CF-D4AFA6518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7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F8D526-73E5-41B1-8E70-A3C8A50F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" y="0"/>
            <a:ext cx="12060621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F45EB8-DF67-41B8-BB10-BA0215D971D5}"/>
              </a:ext>
            </a:extLst>
          </p:cNvPr>
          <p:cNvSpPr txBox="1"/>
          <p:nvPr/>
        </p:nvSpPr>
        <p:spPr>
          <a:xfrm>
            <a:off x="4919472" y="301752"/>
            <a:ext cx="507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高频关键词分析</a:t>
            </a:r>
          </a:p>
        </p:txBody>
      </p:sp>
    </p:spTree>
    <p:extLst>
      <p:ext uri="{BB962C8B-B14F-4D97-AF65-F5344CB8AC3E}">
        <p14:creationId xmlns:p14="http://schemas.microsoft.com/office/powerpoint/2010/main" val="81774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46954-26D4-4F2A-988A-53C4FF79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关键词关注度分析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596941-07E4-4908-815B-DC4C78CA7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2038160"/>
            <a:ext cx="5401761" cy="40243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341298-B159-40AD-990D-8BE7D14FC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08" y="1795844"/>
            <a:ext cx="5830075" cy="43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46954-26D4-4F2A-988A-53C4FF79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28" y="218821"/>
            <a:ext cx="7757160" cy="42125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人物画像：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363263-01E1-4FE9-BE69-E31DBD157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44" y="-941832"/>
            <a:ext cx="7315215" cy="54498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6E857B-4334-46A4-8F09-9B21E8002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4" y="3483858"/>
            <a:ext cx="6440409" cy="33741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2500EE-40D2-4DB7-9E26-884C52276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87" y="-64014"/>
            <a:ext cx="5028813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2CB3EB0-649F-4E38-8678-B040736ACC6A}"/>
              </a:ext>
            </a:extLst>
          </p:cNvPr>
          <p:cNvSpPr txBox="1"/>
          <p:nvPr/>
        </p:nvSpPr>
        <p:spPr>
          <a:xfrm>
            <a:off x="2852928" y="-54876"/>
            <a:ext cx="488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张金亮人物分析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367707-5775-41A0-AB8F-3E43D2A7DF56}"/>
              </a:ext>
            </a:extLst>
          </p:cNvPr>
          <p:cNvSpPr txBox="1"/>
          <p:nvPr/>
        </p:nvSpPr>
        <p:spPr>
          <a:xfrm>
            <a:off x="9278305" y="129790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发表期刊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09A592-6EC2-4E63-9B04-C7F652024836}"/>
              </a:ext>
            </a:extLst>
          </p:cNvPr>
          <p:cNvSpPr txBox="1"/>
          <p:nvPr/>
        </p:nvSpPr>
        <p:spPr>
          <a:xfrm>
            <a:off x="3020762" y="3429000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发表年限</a:t>
            </a:r>
          </a:p>
        </p:txBody>
      </p:sp>
    </p:spTree>
    <p:extLst>
      <p:ext uri="{BB962C8B-B14F-4D97-AF65-F5344CB8AC3E}">
        <p14:creationId xmlns:p14="http://schemas.microsoft.com/office/powerpoint/2010/main" val="20777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DA3978-40DC-4E26-8F5B-AD4CBB9AF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680"/>
            <a:ext cx="12192000" cy="61366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1EB182-8F6A-4709-9962-0D7A995ABA00}"/>
              </a:ext>
            </a:extLst>
          </p:cNvPr>
          <p:cNvSpPr txBox="1"/>
          <p:nvPr/>
        </p:nvSpPr>
        <p:spPr>
          <a:xfrm>
            <a:off x="420624" y="173736"/>
            <a:ext cx="34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高频文章引用分析</a:t>
            </a:r>
          </a:p>
        </p:txBody>
      </p:sp>
    </p:spTree>
    <p:extLst>
      <p:ext uri="{BB962C8B-B14F-4D97-AF65-F5344CB8AC3E}">
        <p14:creationId xmlns:p14="http://schemas.microsoft.com/office/powerpoint/2010/main" val="333804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23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关键词关注度分析</vt:lpstr>
      <vt:lpstr>人物画像：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sjl10261026@outlook.com</dc:creator>
  <cp:lastModifiedBy>sjl10261026@outlook.com</cp:lastModifiedBy>
  <cp:revision>9</cp:revision>
  <dcterms:created xsi:type="dcterms:W3CDTF">2018-07-09T10:56:09Z</dcterms:created>
  <dcterms:modified xsi:type="dcterms:W3CDTF">2018-07-11T14:23:35Z</dcterms:modified>
</cp:coreProperties>
</file>