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E4FFB-0D0E-4B36-A937-354979193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5D708-7DAA-4C87-A04C-976FBB9C6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B3424D-BD49-41E1-AC35-DE011628B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8CF4-3B43-4ACE-9968-9D7831412FE2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C47D33-AAB7-449F-93E8-3BAEEF086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99C93D-4A39-4D39-97C1-65AA9960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4531-55AE-4E2E-9371-A56B449AD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27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7F932-CCF0-415D-9CF1-2DAF7DC41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DFF883-9204-449C-9AC2-16E925E34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60EB1F-9664-4972-8F2D-A9B0A7758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8CF4-3B43-4ACE-9968-9D7831412FE2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E17174-6512-4D61-91C4-2B5662513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5BF4E6-81DA-4D51-8ADC-135C60C6B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4531-55AE-4E2E-9371-A56B449AD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747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449125-8458-4493-917B-97D55677BA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DAA7DB-FAED-44B5-BE6F-997ABC0CD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03C241-79F3-47A8-B493-8389753EC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8CF4-3B43-4ACE-9968-9D7831412FE2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53645E-5B8C-4740-8551-B3D03FAA5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F1B5BF-9ED7-4739-98E9-3902859F5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4531-55AE-4E2E-9371-A56B449AD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863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C60533-91FE-4BAF-BE26-22616797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A8666C-BD7D-49C2-B229-79A01A9CD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8055E0-4B36-43BC-A7C4-75F8BFE2E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8CF4-3B43-4ACE-9968-9D7831412FE2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DC18EA-F940-4F65-BE64-28F18BC8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E5A706-35EF-41FC-BEB0-9ACA079FD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4531-55AE-4E2E-9371-A56B449AD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221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5DE02-6436-434D-BE41-2D24694E8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55C96C-2178-45D9-9A85-D49105D4E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0483C0-11E0-4D1A-A13A-365CDDE7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8CF4-3B43-4ACE-9968-9D7831412FE2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BDC0CB-BD22-43C2-BE62-B871BAF49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C9617D-AEED-4783-AA54-93D2DDBB3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4531-55AE-4E2E-9371-A56B449AD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992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101AEC-1E99-48BE-9AC5-92595D424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84417F-558A-4398-948A-CCC1B59F6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C97823-CC32-4968-8AE9-EE65906C1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B4205D-29F1-4A52-9A49-1B3FE0B08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8CF4-3B43-4ACE-9968-9D7831412FE2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0DC2DC-C7DA-4D15-88A9-3D8595CD6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2AAF8D-6D04-47F9-892E-2EE18288F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4531-55AE-4E2E-9371-A56B449AD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031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0E4C92-7915-41E9-B53B-C4C541A63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CFF8E2-A01B-4156-80CA-58CFBD6D9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0F006B-7209-4B7C-82C2-53A6247C8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E89949-B788-4859-A777-58061E8D36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347858-2E53-49C8-8C6A-0895771A3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3065FA-FB61-464F-BC17-97B05042B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8CF4-3B43-4ACE-9968-9D7831412FE2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C8DBDB1-7948-4626-9A94-BBFA6FC0C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6DBC90-7F45-4AD1-96E7-5345B04EE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4531-55AE-4E2E-9371-A56B449AD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98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31C76-1B8A-4968-99E6-833EF28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C79A1D-62BD-418A-8C8E-B417EF88F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8CF4-3B43-4ACE-9968-9D7831412FE2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DF4717-1241-4690-A847-14885441F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B8A542-4BD8-4900-847A-2A074BCA7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4531-55AE-4E2E-9371-A56B449AD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692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48D0A8-0ED1-4087-95AC-869324D1C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8CF4-3B43-4ACE-9968-9D7831412FE2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41C6E6-5E96-43ED-939C-A21646BA1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6EA277-8FF5-4007-BD92-F8CBF9757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4531-55AE-4E2E-9371-A56B449AD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12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68C72F-03B1-4FCE-AE11-6B8F4387D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219B16-B8F2-4B6C-8AA0-A54C2E3BD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66CCE7-4EA2-48F7-8D1A-17BCA5921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683A12-E33B-4DE0-95B8-E65062C62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8CF4-3B43-4ACE-9968-9D7831412FE2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B91B6E-CA36-46A5-B98F-1C7E67209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CED951-5A0C-4060-85BD-79170008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4531-55AE-4E2E-9371-A56B449AD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92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9E2A3-9045-486C-A252-1A50D1F41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88F478-455B-44BD-89D5-692E3FB748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0E0162-AF32-486A-9DA2-F64D99608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A57FD4-EDC6-4EE8-B189-2BD10396E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8CF4-3B43-4ACE-9968-9D7831412FE2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847C2D-E661-40D1-8AFC-0806113FF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0250A5-4758-4497-A43E-2C3612645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4531-55AE-4E2E-9371-A56B449AD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001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E63B04-D5D0-47DF-8C42-D5AB001A7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951364-40DF-412A-AE41-CFC510307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B218D0-B8AC-48ED-AD82-052DEC6EC8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38CF4-3B43-4ACE-9968-9D7831412FE2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3B73EF-C869-4033-9BBE-48BBAE2F8E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8A1601-AADD-4AEE-B909-51395E5D1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54531-55AE-4E2E-9371-A56B449AD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64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36AB0AE5-60EB-4654-A7F4-E3E1F4E861E3}"/>
              </a:ext>
            </a:extLst>
          </p:cNvPr>
          <p:cNvSpPr/>
          <p:nvPr/>
        </p:nvSpPr>
        <p:spPr>
          <a:xfrm>
            <a:off x="2592768" y="4448216"/>
            <a:ext cx="6642671" cy="196921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585847-03E6-4304-BD40-6508CFACF068}"/>
              </a:ext>
            </a:extLst>
          </p:cNvPr>
          <p:cNvSpPr txBox="1"/>
          <p:nvPr/>
        </p:nvSpPr>
        <p:spPr>
          <a:xfrm>
            <a:off x="2685742" y="4214491"/>
            <a:ext cx="4459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new</a:t>
            </a:r>
            <a:endParaRPr lang="ko-KR" altLang="en-US" sz="11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DCDD5B4-503E-44F8-8638-AB0E5C46AF4B}"/>
              </a:ext>
            </a:extLst>
          </p:cNvPr>
          <p:cNvSpPr/>
          <p:nvPr/>
        </p:nvSpPr>
        <p:spPr>
          <a:xfrm>
            <a:off x="2592768" y="2807840"/>
            <a:ext cx="6642671" cy="11942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71A78EE-C790-471A-8B05-78030E73C1C3}"/>
              </a:ext>
            </a:extLst>
          </p:cNvPr>
          <p:cNvSpPr/>
          <p:nvPr/>
        </p:nvSpPr>
        <p:spPr>
          <a:xfrm>
            <a:off x="2592768" y="1078123"/>
            <a:ext cx="8355077" cy="11942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C9A1794-C068-4243-BB3E-65C2A199BA50}"/>
              </a:ext>
            </a:extLst>
          </p:cNvPr>
          <p:cNvSpPr/>
          <p:nvPr/>
        </p:nvSpPr>
        <p:spPr>
          <a:xfrm>
            <a:off x="1016019" y="1357520"/>
            <a:ext cx="1082351" cy="6811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HDFS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3CCABE-AEAC-470E-A726-E306A67E3544}"/>
              </a:ext>
            </a:extLst>
          </p:cNvPr>
          <p:cNvSpPr/>
          <p:nvPr/>
        </p:nvSpPr>
        <p:spPr>
          <a:xfrm>
            <a:off x="2748530" y="1357520"/>
            <a:ext cx="1082351" cy="681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HDFS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D770E70-B7DD-4BDC-8515-F0B77B3D0868}"/>
              </a:ext>
            </a:extLst>
          </p:cNvPr>
          <p:cNvSpPr/>
          <p:nvPr/>
        </p:nvSpPr>
        <p:spPr>
          <a:xfrm>
            <a:off x="4481041" y="1357520"/>
            <a:ext cx="1082351" cy="681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spark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5C17414-B04F-4197-9DEE-C85A93EE96C4}"/>
              </a:ext>
            </a:extLst>
          </p:cNvPr>
          <p:cNvSpPr/>
          <p:nvPr/>
        </p:nvSpPr>
        <p:spPr>
          <a:xfrm>
            <a:off x="7946063" y="1357520"/>
            <a:ext cx="1082351" cy="681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Google Cloud Platform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B751CD1-411B-4997-B250-15973C4AD940}"/>
              </a:ext>
            </a:extLst>
          </p:cNvPr>
          <p:cNvSpPr/>
          <p:nvPr/>
        </p:nvSpPr>
        <p:spPr>
          <a:xfrm>
            <a:off x="6213552" y="1357520"/>
            <a:ext cx="1082351" cy="681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DE72B8-593C-4A98-8C6C-54FE370817F7}"/>
              </a:ext>
            </a:extLst>
          </p:cNvPr>
          <p:cNvSpPr/>
          <p:nvPr/>
        </p:nvSpPr>
        <p:spPr>
          <a:xfrm>
            <a:off x="2748529" y="3056088"/>
            <a:ext cx="1082351" cy="681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14AFF4-DDC0-4CC8-847C-16F3706B0D2A}"/>
              </a:ext>
            </a:extLst>
          </p:cNvPr>
          <p:cNvSpPr/>
          <p:nvPr/>
        </p:nvSpPr>
        <p:spPr>
          <a:xfrm>
            <a:off x="4481040" y="3050065"/>
            <a:ext cx="1082351" cy="681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Go </a:t>
            </a:r>
            <a:r>
              <a:rPr lang="en-US" altLang="ko-KR" sz="1600" dirty="0"/>
              <a:t>App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4F8379B-8568-4125-9891-CAD67C707FF4}"/>
              </a:ext>
            </a:extLst>
          </p:cNvPr>
          <p:cNvSpPr/>
          <p:nvPr/>
        </p:nvSpPr>
        <p:spPr>
          <a:xfrm>
            <a:off x="6213553" y="3050065"/>
            <a:ext cx="1082351" cy="681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MS-SQL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06FCC63-FC05-4B7D-9A10-3ECDDB48BFDE}"/>
              </a:ext>
            </a:extLst>
          </p:cNvPr>
          <p:cNvSpPr/>
          <p:nvPr/>
        </p:nvSpPr>
        <p:spPr>
          <a:xfrm>
            <a:off x="9678574" y="1357520"/>
            <a:ext cx="1082351" cy="681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Big Query</a:t>
            </a:r>
            <a:endParaRPr lang="ko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D1A50E-FA23-4139-B32C-7B4716DAFB69}"/>
              </a:ext>
            </a:extLst>
          </p:cNvPr>
          <p:cNvSpPr/>
          <p:nvPr/>
        </p:nvSpPr>
        <p:spPr>
          <a:xfrm>
            <a:off x="7946063" y="3050065"/>
            <a:ext cx="1082351" cy="681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Portal</a:t>
            </a:r>
            <a:endParaRPr lang="ko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056B69-209A-4C2D-BE36-DA78FF4D4B76}"/>
              </a:ext>
            </a:extLst>
          </p:cNvPr>
          <p:cNvSpPr/>
          <p:nvPr/>
        </p:nvSpPr>
        <p:spPr>
          <a:xfrm>
            <a:off x="4722110" y="557222"/>
            <a:ext cx="598036" cy="3763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json</a:t>
            </a:r>
            <a:endParaRPr lang="ko-KR" altLang="en-US" sz="14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05730C9-ACCA-4D04-BF76-2CE18051F436}"/>
              </a:ext>
            </a:extLst>
          </p:cNvPr>
          <p:cNvCxnSpPr>
            <a:cxnSpLocks/>
          </p:cNvCxnSpPr>
          <p:nvPr/>
        </p:nvCxnSpPr>
        <p:spPr>
          <a:xfrm>
            <a:off x="2128056" y="1699897"/>
            <a:ext cx="570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1A87967-880B-41C7-8CD9-EB08F07C47E6}"/>
              </a:ext>
            </a:extLst>
          </p:cNvPr>
          <p:cNvCxnSpPr>
            <a:cxnSpLocks/>
          </p:cNvCxnSpPr>
          <p:nvPr/>
        </p:nvCxnSpPr>
        <p:spPr>
          <a:xfrm>
            <a:off x="3877192" y="1699897"/>
            <a:ext cx="570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DFCCE1B-D03C-45FC-83E5-8413A4C02FA1}"/>
              </a:ext>
            </a:extLst>
          </p:cNvPr>
          <p:cNvCxnSpPr>
            <a:cxnSpLocks/>
          </p:cNvCxnSpPr>
          <p:nvPr/>
        </p:nvCxnSpPr>
        <p:spPr>
          <a:xfrm>
            <a:off x="5609703" y="1699897"/>
            <a:ext cx="570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42683C8-09F6-4811-A258-537AA359040D}"/>
              </a:ext>
            </a:extLst>
          </p:cNvPr>
          <p:cNvCxnSpPr>
            <a:cxnSpLocks/>
          </p:cNvCxnSpPr>
          <p:nvPr/>
        </p:nvCxnSpPr>
        <p:spPr>
          <a:xfrm>
            <a:off x="7342215" y="1699897"/>
            <a:ext cx="570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B440426-2FAF-4F92-B1D5-6DBA916FDBB1}"/>
              </a:ext>
            </a:extLst>
          </p:cNvPr>
          <p:cNvCxnSpPr>
            <a:cxnSpLocks/>
          </p:cNvCxnSpPr>
          <p:nvPr/>
        </p:nvCxnSpPr>
        <p:spPr>
          <a:xfrm>
            <a:off x="9074725" y="1699897"/>
            <a:ext cx="570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FC8AAB8-B2B9-4D1B-A012-6C0CAE6061AE}"/>
              </a:ext>
            </a:extLst>
          </p:cNvPr>
          <p:cNvCxnSpPr>
            <a:cxnSpLocks/>
          </p:cNvCxnSpPr>
          <p:nvPr/>
        </p:nvCxnSpPr>
        <p:spPr>
          <a:xfrm>
            <a:off x="3868879" y="3414128"/>
            <a:ext cx="570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8BAF8F2-6944-4445-A408-2AE1B7F66C8A}"/>
              </a:ext>
            </a:extLst>
          </p:cNvPr>
          <p:cNvCxnSpPr>
            <a:cxnSpLocks/>
          </p:cNvCxnSpPr>
          <p:nvPr/>
        </p:nvCxnSpPr>
        <p:spPr>
          <a:xfrm>
            <a:off x="5601390" y="3414128"/>
            <a:ext cx="570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AB5A99A-F564-491D-AE0C-6422635E5D2D}"/>
              </a:ext>
            </a:extLst>
          </p:cNvPr>
          <p:cNvCxnSpPr>
            <a:cxnSpLocks/>
          </p:cNvCxnSpPr>
          <p:nvPr/>
        </p:nvCxnSpPr>
        <p:spPr>
          <a:xfrm>
            <a:off x="7333902" y="3414128"/>
            <a:ext cx="570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7A614129-793E-4F3E-A5C3-E8F0304A406B}"/>
              </a:ext>
            </a:extLst>
          </p:cNvPr>
          <p:cNvCxnSpPr>
            <a:cxnSpLocks/>
          </p:cNvCxnSpPr>
          <p:nvPr/>
        </p:nvCxnSpPr>
        <p:spPr>
          <a:xfrm>
            <a:off x="2099617" y="1698087"/>
            <a:ext cx="631039" cy="16985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A10A1A9-2D0E-493C-A977-9A106D92621E}"/>
              </a:ext>
            </a:extLst>
          </p:cNvPr>
          <p:cNvSpPr txBox="1"/>
          <p:nvPr/>
        </p:nvSpPr>
        <p:spPr>
          <a:xfrm>
            <a:off x="862132" y="2038654"/>
            <a:ext cx="13901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0" i="0" dirty="0" err="1">
                <a:solidFill>
                  <a:srgbClr val="333333"/>
                </a:solidFill>
                <a:effectLst/>
                <a:latin typeface="Apple SD 산돌고딕 Neo"/>
              </a:rPr>
              <a:t>HadoopSequenceFile</a:t>
            </a:r>
            <a:endParaRPr lang="en-US" altLang="ko-KR" sz="1100" b="0" i="0" dirty="0">
              <a:solidFill>
                <a:srgbClr val="333333"/>
              </a:solidFill>
              <a:effectLst/>
              <a:latin typeface="Apple SD 산돌고딕 Neo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C218220-44EF-4782-ABCD-7E6E51FE793A}"/>
              </a:ext>
            </a:extLst>
          </p:cNvPr>
          <p:cNvSpPr txBox="1"/>
          <p:nvPr/>
        </p:nvSpPr>
        <p:spPr>
          <a:xfrm>
            <a:off x="6552587" y="1994144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0" i="0" dirty="0">
                <a:solidFill>
                  <a:srgbClr val="333333"/>
                </a:solidFill>
                <a:effectLst/>
                <a:latin typeface="Apple SD 산돌고딕 Neo"/>
              </a:rPr>
              <a:t>CSV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829A3F3-36BA-4E61-9DD5-04A72FB8EC6F}"/>
              </a:ext>
            </a:extLst>
          </p:cNvPr>
          <p:cNvCxnSpPr/>
          <p:nvPr/>
        </p:nvCxnSpPr>
        <p:spPr>
          <a:xfrm>
            <a:off x="5029199" y="958511"/>
            <a:ext cx="0" cy="35490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EA64AE5-C51B-4B2A-8F1A-4CE03D389311}"/>
              </a:ext>
            </a:extLst>
          </p:cNvPr>
          <p:cNvSpPr txBox="1"/>
          <p:nvPr/>
        </p:nvSpPr>
        <p:spPr>
          <a:xfrm>
            <a:off x="7371912" y="1436477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Shell</a:t>
            </a:r>
            <a:endParaRPr lang="ko-KR" alt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C918FE-234F-4739-91F2-DB573F333658}"/>
              </a:ext>
            </a:extLst>
          </p:cNvPr>
          <p:cNvSpPr txBox="1"/>
          <p:nvPr/>
        </p:nvSpPr>
        <p:spPr>
          <a:xfrm>
            <a:off x="2592768" y="862185"/>
            <a:ext cx="6431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Jenkins</a:t>
            </a:r>
            <a:endParaRPr lang="ko-KR" altLang="en-US" sz="11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E2FEDC-D7AA-4D80-8035-EF3B3A133EE6}"/>
              </a:ext>
            </a:extLst>
          </p:cNvPr>
          <p:cNvSpPr txBox="1"/>
          <p:nvPr/>
        </p:nvSpPr>
        <p:spPr>
          <a:xfrm>
            <a:off x="2592768" y="2574115"/>
            <a:ext cx="6319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Airflow</a:t>
            </a:r>
            <a:endParaRPr lang="ko-KR" altLang="en-US" sz="11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91579FE-47DA-4072-A915-7103292BACA0}"/>
              </a:ext>
            </a:extLst>
          </p:cNvPr>
          <p:cNvSpPr txBox="1"/>
          <p:nvPr/>
        </p:nvSpPr>
        <p:spPr>
          <a:xfrm>
            <a:off x="9108876" y="1431781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Shell</a:t>
            </a:r>
            <a:endParaRPr lang="ko-KR" altLang="en-US" sz="11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AAE89A3-C37A-4A41-B9B9-F1831531B544}"/>
              </a:ext>
            </a:extLst>
          </p:cNvPr>
          <p:cNvSpPr/>
          <p:nvPr/>
        </p:nvSpPr>
        <p:spPr>
          <a:xfrm>
            <a:off x="2752855" y="4702967"/>
            <a:ext cx="1082351" cy="681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Nifi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8618B4C-838E-4048-BE37-4ACB28B4C295}"/>
              </a:ext>
            </a:extLst>
          </p:cNvPr>
          <p:cNvSpPr/>
          <p:nvPr/>
        </p:nvSpPr>
        <p:spPr>
          <a:xfrm>
            <a:off x="6213552" y="4702967"/>
            <a:ext cx="1082351" cy="681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spark streaming</a:t>
            </a:r>
            <a:endParaRPr lang="ko-KR" altLang="en-US" sz="14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F47581A-3037-4FE6-A137-8D7E94938978}"/>
              </a:ext>
            </a:extLst>
          </p:cNvPr>
          <p:cNvCxnSpPr>
            <a:cxnSpLocks/>
          </p:cNvCxnSpPr>
          <p:nvPr/>
        </p:nvCxnSpPr>
        <p:spPr>
          <a:xfrm>
            <a:off x="3881517" y="5045344"/>
            <a:ext cx="570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421AD22-787E-4BED-812B-C038E1D89F88}"/>
              </a:ext>
            </a:extLst>
          </p:cNvPr>
          <p:cNvSpPr/>
          <p:nvPr/>
        </p:nvSpPr>
        <p:spPr>
          <a:xfrm>
            <a:off x="7941738" y="4702967"/>
            <a:ext cx="1082351" cy="681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MS-SQL</a:t>
            </a:r>
            <a:endParaRPr lang="ko-KR" altLang="en-US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2D27FF4-A845-4DAB-8693-3155862F8E57}"/>
              </a:ext>
            </a:extLst>
          </p:cNvPr>
          <p:cNvCxnSpPr>
            <a:cxnSpLocks/>
          </p:cNvCxnSpPr>
          <p:nvPr/>
        </p:nvCxnSpPr>
        <p:spPr>
          <a:xfrm>
            <a:off x="7329575" y="5067030"/>
            <a:ext cx="570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0A9AE78-4D62-4B1C-9229-053D2593D260}"/>
              </a:ext>
            </a:extLst>
          </p:cNvPr>
          <p:cNvSpPr/>
          <p:nvPr/>
        </p:nvSpPr>
        <p:spPr>
          <a:xfrm>
            <a:off x="7941738" y="5518053"/>
            <a:ext cx="1082351" cy="681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Big Query</a:t>
            </a:r>
            <a:endParaRPr lang="ko-KR" altLang="en-US" sz="1200" dirty="0"/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8A68EFA7-1479-4DF5-BB13-932D22E26C8B}"/>
              </a:ext>
            </a:extLst>
          </p:cNvPr>
          <p:cNvCxnSpPr>
            <a:cxnSpLocks/>
          </p:cNvCxnSpPr>
          <p:nvPr/>
        </p:nvCxnSpPr>
        <p:spPr>
          <a:xfrm>
            <a:off x="7343024" y="5067030"/>
            <a:ext cx="538162" cy="7915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E9E788F6-9DFA-4B1D-9930-A6B0A45A4A2A}"/>
              </a:ext>
            </a:extLst>
          </p:cNvPr>
          <p:cNvCxnSpPr/>
          <p:nvPr/>
        </p:nvCxnSpPr>
        <p:spPr>
          <a:xfrm>
            <a:off x="2143364" y="1694309"/>
            <a:ext cx="543544" cy="33504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DF54A33-0E58-4F54-BC3B-11A032E3E17A}"/>
              </a:ext>
            </a:extLst>
          </p:cNvPr>
          <p:cNvSpPr/>
          <p:nvPr/>
        </p:nvSpPr>
        <p:spPr>
          <a:xfrm>
            <a:off x="6474591" y="5785390"/>
            <a:ext cx="598036" cy="3763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MySQL</a:t>
            </a:r>
            <a:endParaRPr lang="ko-KR" altLang="en-US" sz="10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4850746-3F57-490D-BEB8-5E3B0B6F1173}"/>
              </a:ext>
            </a:extLst>
          </p:cNvPr>
          <p:cNvCxnSpPr>
            <a:cxnSpLocks/>
          </p:cNvCxnSpPr>
          <p:nvPr/>
        </p:nvCxnSpPr>
        <p:spPr>
          <a:xfrm flipV="1">
            <a:off x="6749314" y="5419462"/>
            <a:ext cx="0" cy="294307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DD48619-26FD-46B3-8D4E-678C62D550E1}"/>
              </a:ext>
            </a:extLst>
          </p:cNvPr>
          <p:cNvSpPr/>
          <p:nvPr/>
        </p:nvSpPr>
        <p:spPr>
          <a:xfrm>
            <a:off x="4481040" y="4738328"/>
            <a:ext cx="1082351" cy="681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kafka</a:t>
            </a:r>
            <a:endParaRPr lang="ko-KR" altLang="en-US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39AEBB7-D912-4304-932F-F9DA5BFDB415}"/>
              </a:ext>
            </a:extLst>
          </p:cNvPr>
          <p:cNvCxnSpPr>
            <a:cxnSpLocks/>
          </p:cNvCxnSpPr>
          <p:nvPr/>
        </p:nvCxnSpPr>
        <p:spPr>
          <a:xfrm>
            <a:off x="5601390" y="5102391"/>
            <a:ext cx="570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내용 개체 틀 2">
            <a:extLst>
              <a:ext uri="{FF2B5EF4-FFF2-40B4-BE49-F238E27FC236}">
                <a16:creationId xmlns:a16="http://schemas.microsoft.com/office/drawing/2014/main" id="{3CB3A269-63F1-4485-B41B-59E330FCEB32}"/>
              </a:ext>
            </a:extLst>
          </p:cNvPr>
          <p:cNvSpPr txBox="1">
            <a:spLocks/>
          </p:cNvSpPr>
          <p:nvPr/>
        </p:nvSpPr>
        <p:spPr>
          <a:xfrm>
            <a:off x="470216" y="376091"/>
            <a:ext cx="2040228" cy="369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7013" lvl="1" indent="-227013">
              <a:buFont typeface="Wingdings" pitchFamily="2" charset="2"/>
              <a:buChar char=""/>
            </a:pPr>
            <a:r>
              <a:rPr lang="en-US" altLang="ko-KR" sz="1400" b="1" dirty="0" err="1"/>
              <a:t>GameLog</a:t>
            </a:r>
            <a:r>
              <a:rPr lang="en-US" altLang="ko-KR" sz="1400" b="1" dirty="0"/>
              <a:t> ETL</a:t>
            </a:r>
          </a:p>
        </p:txBody>
      </p:sp>
    </p:spTree>
    <p:extLst>
      <p:ext uri="{BB962C8B-B14F-4D97-AF65-F5344CB8AC3E}">
        <p14:creationId xmlns:p14="http://schemas.microsoft.com/office/powerpoint/2010/main" val="4109439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7AD3037-2155-4988-AB5A-84869706FB03}"/>
              </a:ext>
            </a:extLst>
          </p:cNvPr>
          <p:cNvGrpSpPr/>
          <p:nvPr/>
        </p:nvGrpSpPr>
        <p:grpSpPr>
          <a:xfrm>
            <a:off x="2578006" y="300464"/>
            <a:ext cx="6068081" cy="1439881"/>
            <a:chOff x="1041409" y="2034758"/>
            <a:chExt cx="6617352" cy="1570216"/>
          </a:xfrm>
        </p:grpSpPr>
        <p:sp>
          <p:nvSpPr>
            <p:cNvPr id="5" name="직사각형 3">
              <a:extLst>
                <a:ext uri="{FF2B5EF4-FFF2-40B4-BE49-F238E27FC236}">
                  <a16:creationId xmlns:a16="http://schemas.microsoft.com/office/drawing/2014/main" id="{C9418CD5-6EF1-42C6-9B4B-370A018B592D}"/>
                </a:ext>
              </a:extLst>
            </p:cNvPr>
            <p:cNvSpPr/>
            <p:nvPr/>
          </p:nvSpPr>
          <p:spPr>
            <a:xfrm>
              <a:off x="1064568" y="2334557"/>
              <a:ext cx="792088" cy="37436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수집</a:t>
              </a:r>
            </a:p>
          </p:txBody>
        </p:sp>
        <p:sp>
          <p:nvSpPr>
            <p:cNvPr id="6" name="직사각형 3">
              <a:extLst>
                <a:ext uri="{FF2B5EF4-FFF2-40B4-BE49-F238E27FC236}">
                  <a16:creationId xmlns:a16="http://schemas.microsoft.com/office/drawing/2014/main" id="{97CB74A8-B382-42AF-9AC2-DC64CB1FAF87}"/>
                </a:ext>
              </a:extLst>
            </p:cNvPr>
            <p:cNvSpPr/>
            <p:nvPr/>
          </p:nvSpPr>
          <p:spPr>
            <a:xfrm>
              <a:off x="1041409" y="3140968"/>
              <a:ext cx="792088" cy="37436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연동</a:t>
              </a:r>
            </a:p>
          </p:txBody>
        </p:sp>
        <p:sp>
          <p:nvSpPr>
            <p:cNvPr id="7" name="직사각형 3">
              <a:extLst>
                <a:ext uri="{FF2B5EF4-FFF2-40B4-BE49-F238E27FC236}">
                  <a16:creationId xmlns:a16="http://schemas.microsoft.com/office/drawing/2014/main" id="{B3AE8511-AD53-42A2-AB3A-3C1DBB539DEB}"/>
                </a:ext>
              </a:extLst>
            </p:cNvPr>
            <p:cNvSpPr/>
            <p:nvPr/>
          </p:nvSpPr>
          <p:spPr>
            <a:xfrm>
              <a:off x="2432720" y="2334463"/>
              <a:ext cx="792088" cy="37436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AS</a:t>
              </a:r>
              <a:endParaRPr lang="ko-KR" altLang="en-US" sz="1600" dirty="0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4767E49A-8566-483E-B932-2813CCF464E3}"/>
                </a:ext>
              </a:extLst>
            </p:cNvPr>
            <p:cNvGrpSpPr/>
            <p:nvPr/>
          </p:nvGrpSpPr>
          <p:grpSpPr>
            <a:xfrm>
              <a:off x="6434625" y="2235344"/>
              <a:ext cx="1224136" cy="1254314"/>
              <a:chOff x="632520" y="869700"/>
              <a:chExt cx="1224136" cy="1254314"/>
            </a:xfrm>
          </p:grpSpPr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434B49C5-C8E8-4311-844D-4D76354A5460}"/>
                  </a:ext>
                </a:extLst>
              </p:cNvPr>
              <p:cNvGrpSpPr/>
              <p:nvPr/>
            </p:nvGrpSpPr>
            <p:grpSpPr>
              <a:xfrm>
                <a:off x="632520" y="869700"/>
                <a:ext cx="1224136" cy="1254314"/>
                <a:chOff x="632520" y="869700"/>
                <a:chExt cx="1224136" cy="1254314"/>
              </a:xfrm>
            </p:grpSpPr>
            <p:sp>
              <p:nvSpPr>
                <p:cNvPr id="22" name="양쪽 모서리가 둥근 사각형 19">
                  <a:extLst>
                    <a:ext uri="{FF2B5EF4-FFF2-40B4-BE49-F238E27FC236}">
                      <a16:creationId xmlns:a16="http://schemas.microsoft.com/office/drawing/2014/main" id="{E80A42A5-FD6D-4A36-A895-6F11D14A016B}"/>
                    </a:ext>
                  </a:extLst>
                </p:cNvPr>
                <p:cNvSpPr/>
                <p:nvPr/>
              </p:nvSpPr>
              <p:spPr>
                <a:xfrm rot="10800000">
                  <a:off x="632520" y="1040878"/>
                  <a:ext cx="1224136" cy="1083136"/>
                </a:xfrm>
                <a:prstGeom prst="round2Same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216ECD94-C972-4732-A1A6-C9E9AE6F62C7}"/>
                    </a:ext>
                  </a:extLst>
                </p:cNvPr>
                <p:cNvSpPr/>
                <p:nvPr/>
              </p:nvSpPr>
              <p:spPr>
                <a:xfrm>
                  <a:off x="632520" y="869700"/>
                  <a:ext cx="1224136" cy="36004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2E10FC9-94A8-45BC-83DB-9F3E575E9401}"/>
                  </a:ext>
                </a:extLst>
              </p:cNvPr>
              <p:cNvSpPr txBox="1"/>
              <p:nvPr/>
            </p:nvSpPr>
            <p:spPr>
              <a:xfrm>
                <a:off x="952302" y="918915"/>
                <a:ext cx="76579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sz="105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6C60BF4-C4EB-4807-B2BF-AFC41EAE6606}"/>
                  </a:ext>
                </a:extLst>
              </p:cNvPr>
              <p:cNvSpPr txBox="1"/>
              <p:nvPr/>
            </p:nvSpPr>
            <p:spPr>
              <a:xfrm>
                <a:off x="809809" y="1456945"/>
                <a:ext cx="8695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HDFS</a:t>
                </a:r>
                <a:endParaRPr lang="ko-KR" altLang="en-US" sz="12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3ECEC27-FB89-4144-AEC7-3A29C56A6D96}"/>
                </a:ext>
              </a:extLst>
            </p:cNvPr>
            <p:cNvGrpSpPr/>
            <p:nvPr/>
          </p:nvGrpSpPr>
          <p:grpSpPr>
            <a:xfrm>
              <a:off x="3778704" y="2034758"/>
              <a:ext cx="1832553" cy="1570216"/>
              <a:chOff x="3440650" y="2434848"/>
              <a:chExt cx="1832553" cy="1570216"/>
            </a:xfrm>
          </p:grpSpPr>
          <p:sp>
            <p:nvSpPr>
              <p:cNvPr id="14" name="직사각형 3">
                <a:extLst>
                  <a:ext uri="{FF2B5EF4-FFF2-40B4-BE49-F238E27FC236}">
                    <a16:creationId xmlns:a16="http://schemas.microsoft.com/office/drawing/2014/main" id="{51927971-36E5-4A4D-B58D-D8354707D525}"/>
                  </a:ext>
                </a:extLst>
              </p:cNvPr>
              <p:cNvSpPr/>
              <p:nvPr/>
            </p:nvSpPr>
            <p:spPr>
              <a:xfrm>
                <a:off x="3527488" y="2681367"/>
                <a:ext cx="1656184" cy="132369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543913CB-32CF-4941-99AA-4E20F074971E}"/>
                  </a:ext>
                </a:extLst>
              </p:cNvPr>
              <p:cNvSpPr/>
              <p:nvPr/>
            </p:nvSpPr>
            <p:spPr>
              <a:xfrm>
                <a:off x="3671504" y="2823504"/>
                <a:ext cx="610746" cy="5497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DIP</a:t>
                </a:r>
              </a:p>
              <a:p>
                <a:pPr algn="ctr"/>
                <a:r>
                  <a:rPr lang="en-US" altLang="ko-KR" sz="1050" dirty="0"/>
                  <a:t>Client</a:t>
                </a:r>
                <a:endParaRPr lang="ko-KR" altLang="en-US" sz="1000" dirty="0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BF1BA7DB-613F-4C26-B1DC-C67B681000FE}"/>
                  </a:ext>
                </a:extLst>
              </p:cNvPr>
              <p:cNvSpPr/>
              <p:nvPr/>
            </p:nvSpPr>
            <p:spPr>
              <a:xfrm>
                <a:off x="4434650" y="2823504"/>
                <a:ext cx="610746" cy="5497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DIP</a:t>
                </a:r>
              </a:p>
              <a:p>
                <a:pPr algn="ctr"/>
                <a:r>
                  <a:rPr lang="en-US" altLang="ko-KR" sz="1050" dirty="0"/>
                  <a:t>Server</a:t>
                </a:r>
                <a:endParaRPr lang="ko-KR" altLang="en-US" sz="1000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F56F74-9A20-4EC2-9BEF-207B29D4A6F5}"/>
                  </a:ext>
                </a:extLst>
              </p:cNvPr>
              <p:cNvSpPr txBox="1"/>
              <p:nvPr/>
            </p:nvSpPr>
            <p:spPr>
              <a:xfrm>
                <a:off x="3440650" y="2434848"/>
                <a:ext cx="18325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DIP</a:t>
                </a:r>
                <a:r>
                  <a:rPr lang="en-US" altLang="ko-KR" sz="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(Data Integration Platform)</a:t>
                </a:r>
                <a:endPara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4242D7B2-E08A-4677-B6BF-688A7E14C253}"/>
                  </a:ext>
                </a:extLst>
              </p:cNvPr>
              <p:cNvSpPr/>
              <p:nvPr/>
            </p:nvSpPr>
            <p:spPr>
              <a:xfrm>
                <a:off x="4050207" y="3524842"/>
                <a:ext cx="610746" cy="3723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kafka</a:t>
                </a:r>
                <a:endParaRPr lang="ko-KR" altLang="en-US" sz="1000" dirty="0"/>
              </a:p>
            </p:txBody>
          </p:sp>
        </p:grp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07BBE988-2DD9-4C06-BEB7-EF36E7A8DDB1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 flipV="1">
              <a:off x="1856656" y="2521645"/>
              <a:ext cx="576064" cy="94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꺾인 연결선 27">
              <a:extLst>
                <a:ext uri="{FF2B5EF4-FFF2-40B4-BE49-F238E27FC236}">
                  <a16:creationId xmlns:a16="http://schemas.microsoft.com/office/drawing/2014/main" id="{75089FF1-F97F-4DF0-A882-FC62596BDA94}"/>
                </a:ext>
              </a:extLst>
            </p:cNvPr>
            <p:cNvCxnSpPr>
              <a:stCxn id="7" idx="3"/>
              <a:endCxn id="14" idx="1"/>
            </p:cNvCxnSpPr>
            <p:nvPr/>
          </p:nvCxnSpPr>
          <p:spPr>
            <a:xfrm>
              <a:off x="3224808" y="2521645"/>
              <a:ext cx="640734" cy="421481"/>
            </a:xfrm>
            <a:prstGeom prst="bentConnector3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꺾인 연결선 30">
              <a:extLst>
                <a:ext uri="{FF2B5EF4-FFF2-40B4-BE49-F238E27FC236}">
                  <a16:creationId xmlns:a16="http://schemas.microsoft.com/office/drawing/2014/main" id="{2732F200-6D43-46E3-8ABE-B43CB61A2005}"/>
                </a:ext>
              </a:extLst>
            </p:cNvPr>
            <p:cNvCxnSpPr>
              <a:stCxn id="6" idx="3"/>
              <a:endCxn id="14" idx="1"/>
            </p:cNvCxnSpPr>
            <p:nvPr/>
          </p:nvCxnSpPr>
          <p:spPr>
            <a:xfrm flipV="1">
              <a:off x="1833497" y="2943126"/>
              <a:ext cx="2032045" cy="385024"/>
            </a:xfrm>
            <a:prstGeom prst="bentConnector3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958D1EE2-6B56-41A6-A173-3ACA6537C6FD}"/>
                </a:ext>
              </a:extLst>
            </p:cNvPr>
            <p:cNvCxnSpPr>
              <a:stCxn id="14" idx="3"/>
              <a:endCxn id="22" idx="0"/>
            </p:cNvCxnSpPr>
            <p:nvPr/>
          </p:nvCxnSpPr>
          <p:spPr>
            <a:xfrm>
              <a:off x="5521726" y="2943126"/>
              <a:ext cx="912899" cy="4964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AC9FCB1-99B8-4BE0-9C32-36D14E2D44DD}"/>
              </a:ext>
            </a:extLst>
          </p:cNvPr>
          <p:cNvGrpSpPr/>
          <p:nvPr/>
        </p:nvGrpSpPr>
        <p:grpSpPr>
          <a:xfrm>
            <a:off x="1599605" y="2119228"/>
            <a:ext cx="8804808" cy="4452503"/>
            <a:chOff x="345297" y="1051347"/>
            <a:chExt cx="11517410" cy="5734724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5467E99-6145-48D2-94A8-BF8F776542AB}"/>
                </a:ext>
              </a:extLst>
            </p:cNvPr>
            <p:cNvSpPr/>
            <p:nvPr/>
          </p:nvSpPr>
          <p:spPr>
            <a:xfrm>
              <a:off x="10311493" y="5524003"/>
              <a:ext cx="1551214" cy="10747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1" name="직사각형 198">
              <a:extLst>
                <a:ext uri="{FF2B5EF4-FFF2-40B4-BE49-F238E27FC236}">
                  <a16:creationId xmlns:a16="http://schemas.microsoft.com/office/drawing/2014/main" id="{8A0460E2-827D-42CE-B8AD-4AB34F627E3E}"/>
                </a:ext>
              </a:extLst>
            </p:cNvPr>
            <p:cNvSpPr/>
            <p:nvPr/>
          </p:nvSpPr>
          <p:spPr>
            <a:xfrm>
              <a:off x="4600992" y="2574706"/>
              <a:ext cx="1719808" cy="33244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</p:txBody>
        </p:sp>
        <p:sp>
          <p:nvSpPr>
            <p:cNvPr id="32" name="직사각형 189">
              <a:extLst>
                <a:ext uri="{FF2B5EF4-FFF2-40B4-BE49-F238E27FC236}">
                  <a16:creationId xmlns:a16="http://schemas.microsoft.com/office/drawing/2014/main" id="{9FD2A4CA-B88B-4216-A7AA-CE5E80DC7180}"/>
                </a:ext>
              </a:extLst>
            </p:cNvPr>
            <p:cNvSpPr/>
            <p:nvPr/>
          </p:nvSpPr>
          <p:spPr>
            <a:xfrm>
              <a:off x="6654150" y="3342226"/>
              <a:ext cx="1332147" cy="20208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</p:txBody>
        </p:sp>
        <p:sp>
          <p:nvSpPr>
            <p:cNvPr id="33" name="직사각형 112">
              <a:extLst>
                <a:ext uri="{FF2B5EF4-FFF2-40B4-BE49-F238E27FC236}">
                  <a16:creationId xmlns:a16="http://schemas.microsoft.com/office/drawing/2014/main" id="{44AD2E64-DB2E-4C02-B8C3-8A8690D1AD43}"/>
                </a:ext>
              </a:extLst>
            </p:cNvPr>
            <p:cNvSpPr/>
            <p:nvPr/>
          </p:nvSpPr>
          <p:spPr>
            <a:xfrm>
              <a:off x="4692025" y="3776832"/>
              <a:ext cx="1530078" cy="15862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</p:txBody>
        </p:sp>
        <p:sp>
          <p:nvSpPr>
            <p:cNvPr id="34" name="직사각형 3">
              <a:extLst>
                <a:ext uri="{FF2B5EF4-FFF2-40B4-BE49-F238E27FC236}">
                  <a16:creationId xmlns:a16="http://schemas.microsoft.com/office/drawing/2014/main" id="{FE96E404-4D58-499D-B363-608621E687D4}"/>
                </a:ext>
              </a:extLst>
            </p:cNvPr>
            <p:cNvSpPr/>
            <p:nvPr/>
          </p:nvSpPr>
          <p:spPr>
            <a:xfrm>
              <a:off x="1724025" y="2068830"/>
              <a:ext cx="890270" cy="990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Gateway</a:t>
              </a:r>
              <a:endParaRPr lang="ko-KR" altLang="en-US" sz="1050" dirty="0"/>
            </a:p>
          </p:txBody>
        </p:sp>
        <p:sp>
          <p:nvSpPr>
            <p:cNvPr id="35" name="오른쪽 화살표 4">
              <a:extLst>
                <a:ext uri="{FF2B5EF4-FFF2-40B4-BE49-F238E27FC236}">
                  <a16:creationId xmlns:a16="http://schemas.microsoft.com/office/drawing/2014/main" id="{E080F51F-63EA-4E31-9508-859B6CE25CAC}"/>
                </a:ext>
              </a:extLst>
            </p:cNvPr>
            <p:cNvSpPr/>
            <p:nvPr/>
          </p:nvSpPr>
          <p:spPr>
            <a:xfrm>
              <a:off x="977201" y="2128291"/>
              <a:ext cx="720080" cy="432048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/>
                <a:t>AP log</a:t>
              </a:r>
              <a:endParaRPr lang="ko-KR" altLang="en-US" sz="600" b="1" dirty="0"/>
            </a:p>
          </p:txBody>
        </p:sp>
        <p:sp>
          <p:nvSpPr>
            <p:cNvPr id="36" name="오른쪽 화살표 5">
              <a:extLst>
                <a:ext uri="{FF2B5EF4-FFF2-40B4-BE49-F238E27FC236}">
                  <a16:creationId xmlns:a16="http://schemas.microsoft.com/office/drawing/2014/main" id="{2E2C1483-F07C-4376-8A9B-09985FFA70D8}"/>
                </a:ext>
              </a:extLst>
            </p:cNvPr>
            <p:cNvSpPr/>
            <p:nvPr/>
          </p:nvSpPr>
          <p:spPr>
            <a:xfrm>
              <a:off x="984186" y="2614885"/>
              <a:ext cx="720080" cy="432048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/>
                <a:t>SOIP log</a:t>
              </a:r>
              <a:endParaRPr lang="ko-KR" altLang="en-US" sz="600" b="1" dirty="0"/>
            </a:p>
          </p:txBody>
        </p:sp>
        <p:sp>
          <p:nvSpPr>
            <p:cNvPr id="37" name="오른쪽 화살표 6">
              <a:extLst>
                <a:ext uri="{FF2B5EF4-FFF2-40B4-BE49-F238E27FC236}">
                  <a16:creationId xmlns:a16="http://schemas.microsoft.com/office/drawing/2014/main" id="{F74DA3C0-101C-451F-B9D9-A8801E4B919F}"/>
                </a:ext>
              </a:extLst>
            </p:cNvPr>
            <p:cNvSpPr/>
            <p:nvPr/>
          </p:nvSpPr>
          <p:spPr>
            <a:xfrm rot="19380000">
              <a:off x="2317750" y="5876290"/>
              <a:ext cx="695960" cy="431800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/>
                <a:t>DHCP log</a:t>
              </a:r>
              <a:endParaRPr lang="ko-KR" altLang="en-US" sz="600" b="1" dirty="0"/>
            </a:p>
          </p:txBody>
        </p:sp>
        <p:sp>
          <p:nvSpPr>
            <p:cNvPr id="38" name="오른쪽 화살표 7">
              <a:extLst>
                <a:ext uri="{FF2B5EF4-FFF2-40B4-BE49-F238E27FC236}">
                  <a16:creationId xmlns:a16="http://schemas.microsoft.com/office/drawing/2014/main" id="{882C9FEE-FFCA-47AE-89D8-313D2CC8F88B}"/>
                </a:ext>
              </a:extLst>
            </p:cNvPr>
            <p:cNvSpPr/>
            <p:nvPr/>
          </p:nvSpPr>
          <p:spPr>
            <a:xfrm>
              <a:off x="999426" y="3727583"/>
              <a:ext cx="720080" cy="432048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/>
                <a:t>STB Trap</a:t>
              </a:r>
              <a:endParaRPr lang="ko-KR" altLang="en-US" sz="600" b="1" dirty="0"/>
            </a:p>
          </p:txBody>
        </p:sp>
        <p:sp>
          <p:nvSpPr>
            <p:cNvPr id="39" name="오른쪽 화살표 8">
              <a:extLst>
                <a:ext uri="{FF2B5EF4-FFF2-40B4-BE49-F238E27FC236}">
                  <a16:creationId xmlns:a16="http://schemas.microsoft.com/office/drawing/2014/main" id="{767CFB7E-3208-405F-B7B9-49DDAF8ED2B5}"/>
                </a:ext>
              </a:extLst>
            </p:cNvPr>
            <p:cNvSpPr/>
            <p:nvPr/>
          </p:nvSpPr>
          <p:spPr>
            <a:xfrm>
              <a:off x="1007681" y="4277230"/>
              <a:ext cx="720080" cy="432048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/>
                <a:t>Syslog</a:t>
              </a:r>
              <a:endParaRPr lang="ko-KR" altLang="en-US" sz="600" b="1" dirty="0"/>
            </a:p>
          </p:txBody>
        </p:sp>
        <p:sp>
          <p:nvSpPr>
            <p:cNvPr id="40" name="직사각형 9">
              <a:extLst>
                <a:ext uri="{FF2B5EF4-FFF2-40B4-BE49-F238E27FC236}">
                  <a16:creationId xmlns:a16="http://schemas.microsoft.com/office/drawing/2014/main" id="{8D71470B-F49E-4606-ABA2-118AC7E33BE4}"/>
                </a:ext>
              </a:extLst>
            </p:cNvPr>
            <p:cNvSpPr/>
            <p:nvPr/>
          </p:nvSpPr>
          <p:spPr>
            <a:xfrm>
              <a:off x="1772846" y="3613546"/>
              <a:ext cx="792088" cy="23042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NIFI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(</a:t>
              </a:r>
              <a:r>
                <a:rPr lang="ko-KR" altLang="en-US" sz="1100" dirty="0">
                  <a:solidFill>
                    <a:schemeClr val="tx1"/>
                  </a:solidFill>
                </a:rPr>
                <a:t>수집</a:t>
              </a:r>
              <a:r>
                <a:rPr lang="en-US" altLang="ko-KR" sz="11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41" name="직사각형 12">
              <a:extLst>
                <a:ext uri="{FF2B5EF4-FFF2-40B4-BE49-F238E27FC236}">
                  <a16:creationId xmlns:a16="http://schemas.microsoft.com/office/drawing/2014/main" id="{11A62CD6-60FC-4612-8099-6B95A3BAADB6}"/>
                </a:ext>
              </a:extLst>
            </p:cNvPr>
            <p:cNvSpPr/>
            <p:nvPr/>
          </p:nvSpPr>
          <p:spPr>
            <a:xfrm>
              <a:off x="3030855" y="3776833"/>
              <a:ext cx="1238250" cy="214096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</p:txBody>
        </p:sp>
        <p:sp>
          <p:nvSpPr>
            <p:cNvPr id="42" name="순서도: 자기 디스크 13">
              <a:extLst>
                <a:ext uri="{FF2B5EF4-FFF2-40B4-BE49-F238E27FC236}">
                  <a16:creationId xmlns:a16="http://schemas.microsoft.com/office/drawing/2014/main" id="{8B1CB815-8E03-4732-B271-14EE4D8CA58A}"/>
                </a:ext>
              </a:extLst>
            </p:cNvPr>
            <p:cNvSpPr/>
            <p:nvPr/>
          </p:nvSpPr>
          <p:spPr>
            <a:xfrm>
              <a:off x="4524014" y="1467292"/>
              <a:ext cx="679017" cy="540060"/>
            </a:xfrm>
            <a:prstGeom prst="flowChartMagneticDisk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Fact</a:t>
              </a:r>
              <a:endParaRPr lang="ko-KR" altLang="en-US" sz="800" b="1" dirty="0"/>
            </a:p>
          </p:txBody>
        </p:sp>
        <p:sp>
          <p:nvSpPr>
            <p:cNvPr id="43" name="순서도: 자기 디스크 14">
              <a:extLst>
                <a:ext uri="{FF2B5EF4-FFF2-40B4-BE49-F238E27FC236}">
                  <a16:creationId xmlns:a16="http://schemas.microsoft.com/office/drawing/2014/main" id="{B8106A0F-AFB9-4F19-BA70-08D86AE8316C}"/>
                </a:ext>
              </a:extLst>
            </p:cNvPr>
            <p:cNvSpPr/>
            <p:nvPr/>
          </p:nvSpPr>
          <p:spPr>
            <a:xfrm>
              <a:off x="5704979" y="1467292"/>
              <a:ext cx="679017" cy="540060"/>
            </a:xfrm>
            <a:prstGeom prst="flowChartMagneticDisk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Rule</a:t>
              </a:r>
              <a:endParaRPr lang="ko-KR" altLang="en-US" sz="800" b="1" dirty="0"/>
            </a:p>
          </p:txBody>
        </p:sp>
        <p:cxnSp>
          <p:nvCxnSpPr>
            <p:cNvPr id="44" name="직선 화살표 연결선 15">
              <a:extLst>
                <a:ext uri="{FF2B5EF4-FFF2-40B4-BE49-F238E27FC236}">
                  <a16:creationId xmlns:a16="http://schemas.microsoft.com/office/drawing/2014/main" id="{21F6823D-F2C0-4788-AA5F-EBB41810FB13}"/>
                </a:ext>
              </a:extLst>
            </p:cNvPr>
            <p:cNvCxnSpPr>
              <a:stCxn id="34" idx="2"/>
              <a:endCxn id="40" idx="0"/>
            </p:cNvCxnSpPr>
            <p:nvPr/>
          </p:nvCxnSpPr>
          <p:spPr>
            <a:xfrm>
              <a:off x="2168890" y="3051696"/>
              <a:ext cx="0" cy="554355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꺾인 연결선 16">
              <a:extLst>
                <a:ext uri="{FF2B5EF4-FFF2-40B4-BE49-F238E27FC236}">
                  <a16:creationId xmlns:a16="http://schemas.microsoft.com/office/drawing/2014/main" id="{D1AE1D8B-D919-4DB8-A0D1-B515462E7913}"/>
                </a:ext>
              </a:extLst>
            </p:cNvPr>
            <p:cNvCxnSpPr>
              <a:stCxn id="42" idx="3"/>
            </p:cNvCxnSpPr>
            <p:nvPr/>
          </p:nvCxnSpPr>
          <p:spPr>
            <a:xfrm rot="16200000" flipH="1">
              <a:off x="4878532" y="1984722"/>
              <a:ext cx="567354" cy="59737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꺾인 연결선 17">
              <a:extLst>
                <a:ext uri="{FF2B5EF4-FFF2-40B4-BE49-F238E27FC236}">
                  <a16:creationId xmlns:a16="http://schemas.microsoft.com/office/drawing/2014/main" id="{14ED302B-2BEB-4B5D-A286-94368519CFD6}"/>
                </a:ext>
              </a:extLst>
            </p:cNvPr>
            <p:cNvCxnSpPr>
              <a:stCxn id="43" idx="3"/>
            </p:cNvCxnSpPr>
            <p:nvPr/>
          </p:nvCxnSpPr>
          <p:spPr>
            <a:xfrm rot="5400000">
              <a:off x="5469015" y="1991613"/>
              <a:ext cx="567354" cy="583592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E120144-8358-4305-9BE7-283ECB76670B}"/>
                </a:ext>
              </a:extLst>
            </p:cNvPr>
            <p:cNvSpPr txBox="1"/>
            <p:nvPr/>
          </p:nvSpPr>
          <p:spPr>
            <a:xfrm>
              <a:off x="4495171" y="1051347"/>
              <a:ext cx="811089" cy="429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단말</a:t>
              </a:r>
              <a:r>
                <a:rPr lang="en-US" altLang="ko-KR" sz="800" dirty="0"/>
                <a:t>/</a:t>
              </a:r>
              <a:r>
                <a:rPr lang="ko-KR" altLang="en-US" sz="800" dirty="0"/>
                <a:t>장비</a:t>
              </a:r>
              <a:endParaRPr lang="en-US" altLang="ko-KR" sz="800" dirty="0"/>
            </a:p>
            <a:p>
              <a:r>
                <a:rPr lang="ko-KR" altLang="en-US" sz="800" dirty="0"/>
                <a:t>참조 정보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4EE8359-E318-4F96-88CE-DD29CA26FF18}"/>
                </a:ext>
              </a:extLst>
            </p:cNvPr>
            <p:cNvSpPr txBox="1"/>
            <p:nvPr/>
          </p:nvSpPr>
          <p:spPr>
            <a:xfrm>
              <a:off x="5712599" y="1051347"/>
              <a:ext cx="936492" cy="429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단말</a:t>
              </a:r>
              <a:r>
                <a:rPr lang="en-US" altLang="ko-KR" sz="800" dirty="0"/>
                <a:t>/</a:t>
              </a:r>
              <a:r>
                <a:rPr lang="ko-KR" altLang="en-US" sz="800" dirty="0" err="1"/>
                <a:t>장비별</a:t>
              </a:r>
              <a:endParaRPr lang="en-US" altLang="ko-KR" sz="800" dirty="0"/>
            </a:p>
            <a:p>
              <a:r>
                <a:rPr lang="ko-KR" altLang="en-US" sz="800" dirty="0"/>
                <a:t>검출 룰</a:t>
              </a:r>
            </a:p>
          </p:txBody>
        </p:sp>
        <p:sp>
          <p:nvSpPr>
            <p:cNvPr id="49" name="오른쪽 화살표 31">
              <a:extLst>
                <a:ext uri="{FF2B5EF4-FFF2-40B4-BE49-F238E27FC236}">
                  <a16:creationId xmlns:a16="http://schemas.microsoft.com/office/drawing/2014/main" id="{FEBCD2E5-E25F-4381-AF46-B97576BE2E9D}"/>
                </a:ext>
              </a:extLst>
            </p:cNvPr>
            <p:cNvSpPr/>
            <p:nvPr/>
          </p:nvSpPr>
          <p:spPr>
            <a:xfrm>
              <a:off x="1008316" y="4829164"/>
              <a:ext cx="720080" cy="432048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/>
                <a:t>TT</a:t>
              </a:r>
              <a:endParaRPr lang="ko-KR" altLang="en-US" sz="600" b="1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F993C85-8BC0-41A2-9C2E-AD60C36F73C2}"/>
                </a:ext>
              </a:extLst>
            </p:cNvPr>
            <p:cNvSpPr txBox="1"/>
            <p:nvPr/>
          </p:nvSpPr>
          <p:spPr>
            <a:xfrm>
              <a:off x="3269774" y="3355603"/>
              <a:ext cx="817807" cy="3869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Kafka</a:t>
              </a:r>
              <a:endParaRPr lang="ko-KR" altLang="en-US" sz="1400" dirty="0"/>
            </a:p>
          </p:txBody>
        </p:sp>
        <p:sp>
          <p:nvSpPr>
            <p:cNvPr id="51" name="모서리가 둥근 직사각형 34">
              <a:extLst>
                <a:ext uri="{FF2B5EF4-FFF2-40B4-BE49-F238E27FC236}">
                  <a16:creationId xmlns:a16="http://schemas.microsoft.com/office/drawing/2014/main" id="{0B8015CD-92DC-484E-A02B-415E53ED3FAB}"/>
                </a:ext>
              </a:extLst>
            </p:cNvPr>
            <p:cNvSpPr/>
            <p:nvPr/>
          </p:nvSpPr>
          <p:spPr>
            <a:xfrm>
              <a:off x="3190292" y="3881127"/>
              <a:ext cx="904362" cy="23402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AP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35">
              <a:extLst>
                <a:ext uri="{FF2B5EF4-FFF2-40B4-BE49-F238E27FC236}">
                  <a16:creationId xmlns:a16="http://schemas.microsoft.com/office/drawing/2014/main" id="{78FC90C5-2916-416A-983C-6CE1F5A3836C}"/>
                </a:ext>
              </a:extLst>
            </p:cNvPr>
            <p:cNvSpPr/>
            <p:nvPr/>
          </p:nvSpPr>
          <p:spPr>
            <a:xfrm>
              <a:off x="3197766" y="4178684"/>
              <a:ext cx="904362" cy="23402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SOIP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3" name="모서리가 둥근 직사각형 36">
              <a:extLst>
                <a:ext uri="{FF2B5EF4-FFF2-40B4-BE49-F238E27FC236}">
                  <a16:creationId xmlns:a16="http://schemas.microsoft.com/office/drawing/2014/main" id="{F9BBC476-82EF-4664-AC88-4F925650D3B5}"/>
                </a:ext>
              </a:extLst>
            </p:cNvPr>
            <p:cNvSpPr/>
            <p:nvPr/>
          </p:nvSpPr>
          <p:spPr>
            <a:xfrm>
              <a:off x="3197766" y="4466716"/>
              <a:ext cx="904362" cy="23402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STB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4" name="모서리가 둥근 직사각형 37">
              <a:extLst>
                <a:ext uri="{FF2B5EF4-FFF2-40B4-BE49-F238E27FC236}">
                  <a16:creationId xmlns:a16="http://schemas.microsoft.com/office/drawing/2014/main" id="{050874EE-2B13-4A97-885B-28D6B5EBED4B}"/>
                </a:ext>
              </a:extLst>
            </p:cNvPr>
            <p:cNvSpPr/>
            <p:nvPr/>
          </p:nvSpPr>
          <p:spPr>
            <a:xfrm>
              <a:off x="3197766" y="4754748"/>
              <a:ext cx="904362" cy="23402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Syslog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5" name="모서리가 둥근 직사각형 38">
              <a:extLst>
                <a:ext uri="{FF2B5EF4-FFF2-40B4-BE49-F238E27FC236}">
                  <a16:creationId xmlns:a16="http://schemas.microsoft.com/office/drawing/2014/main" id="{FDA6BDBF-BC27-4767-828C-B4C10E8CB773}"/>
                </a:ext>
              </a:extLst>
            </p:cNvPr>
            <p:cNvSpPr/>
            <p:nvPr/>
          </p:nvSpPr>
          <p:spPr>
            <a:xfrm>
              <a:off x="3197766" y="5042780"/>
              <a:ext cx="904362" cy="23402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DHCP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6" name="모서리가 둥근 직사각형 41">
              <a:extLst>
                <a:ext uri="{FF2B5EF4-FFF2-40B4-BE49-F238E27FC236}">
                  <a16:creationId xmlns:a16="http://schemas.microsoft.com/office/drawing/2014/main" id="{ED097FA9-5929-4C37-99DC-919FAC4EE715}"/>
                </a:ext>
              </a:extLst>
            </p:cNvPr>
            <p:cNvSpPr/>
            <p:nvPr/>
          </p:nvSpPr>
          <p:spPr>
            <a:xfrm>
              <a:off x="3197766" y="5539760"/>
              <a:ext cx="904362" cy="23402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TT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7" name="모서리가 둥근 직사각형 48">
              <a:extLst>
                <a:ext uri="{FF2B5EF4-FFF2-40B4-BE49-F238E27FC236}">
                  <a16:creationId xmlns:a16="http://schemas.microsoft.com/office/drawing/2014/main" id="{19B422BC-5B98-4EB1-AA05-550D86FF0BCB}"/>
                </a:ext>
              </a:extLst>
            </p:cNvPr>
            <p:cNvSpPr/>
            <p:nvPr/>
          </p:nvSpPr>
          <p:spPr>
            <a:xfrm>
              <a:off x="6727856" y="3881127"/>
              <a:ext cx="1169787" cy="23402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AP </a:t>
              </a:r>
              <a:r>
                <a:rPr lang="ko-KR" altLang="en-US" sz="800" dirty="0">
                  <a:solidFill>
                    <a:schemeClr val="tx1"/>
                  </a:solidFill>
                </a:rPr>
                <a:t>검출결과</a:t>
              </a:r>
            </a:p>
          </p:txBody>
        </p:sp>
        <p:sp>
          <p:nvSpPr>
            <p:cNvPr id="58" name="모서리가 둥근 직사각형 49">
              <a:extLst>
                <a:ext uri="{FF2B5EF4-FFF2-40B4-BE49-F238E27FC236}">
                  <a16:creationId xmlns:a16="http://schemas.microsoft.com/office/drawing/2014/main" id="{BFD978B9-BF56-406E-B48E-B2321C82264A}"/>
                </a:ext>
              </a:extLst>
            </p:cNvPr>
            <p:cNvSpPr/>
            <p:nvPr/>
          </p:nvSpPr>
          <p:spPr>
            <a:xfrm>
              <a:off x="6735330" y="4169159"/>
              <a:ext cx="1169787" cy="23402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SOIP </a:t>
              </a:r>
              <a:r>
                <a:rPr lang="ko-KR" altLang="en-US" sz="800" dirty="0">
                  <a:solidFill>
                    <a:schemeClr val="tx1"/>
                  </a:solidFill>
                </a:rPr>
                <a:t>검출결과</a:t>
              </a:r>
            </a:p>
          </p:txBody>
        </p:sp>
        <p:sp>
          <p:nvSpPr>
            <p:cNvPr id="59" name="모서리가 둥근 직사각형 50">
              <a:extLst>
                <a:ext uri="{FF2B5EF4-FFF2-40B4-BE49-F238E27FC236}">
                  <a16:creationId xmlns:a16="http://schemas.microsoft.com/office/drawing/2014/main" id="{E6DFACED-9BC9-4187-A09C-1186CE4A48F0}"/>
                </a:ext>
              </a:extLst>
            </p:cNvPr>
            <p:cNvSpPr/>
            <p:nvPr/>
          </p:nvSpPr>
          <p:spPr>
            <a:xfrm>
              <a:off x="6735330" y="4457191"/>
              <a:ext cx="1169787" cy="23402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STB </a:t>
              </a:r>
              <a:r>
                <a:rPr lang="ko-KR" altLang="en-US" sz="800" dirty="0">
                  <a:solidFill>
                    <a:schemeClr val="tx1"/>
                  </a:solidFill>
                </a:rPr>
                <a:t>검출결과</a:t>
              </a:r>
            </a:p>
          </p:txBody>
        </p:sp>
        <p:sp>
          <p:nvSpPr>
            <p:cNvPr id="60" name="모서리가 둥근 직사각형 51">
              <a:extLst>
                <a:ext uri="{FF2B5EF4-FFF2-40B4-BE49-F238E27FC236}">
                  <a16:creationId xmlns:a16="http://schemas.microsoft.com/office/drawing/2014/main" id="{DA641D88-4DC5-496E-92EA-187FCEC7C483}"/>
                </a:ext>
              </a:extLst>
            </p:cNvPr>
            <p:cNvSpPr/>
            <p:nvPr/>
          </p:nvSpPr>
          <p:spPr>
            <a:xfrm>
              <a:off x="6735330" y="4745223"/>
              <a:ext cx="1169787" cy="23402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Syslog </a:t>
              </a:r>
              <a:r>
                <a:rPr lang="ko-KR" altLang="en-US" sz="800" dirty="0">
                  <a:solidFill>
                    <a:schemeClr val="tx1"/>
                  </a:solidFill>
                </a:rPr>
                <a:t>검출결과</a:t>
              </a:r>
            </a:p>
          </p:txBody>
        </p:sp>
        <p:sp>
          <p:nvSpPr>
            <p:cNvPr id="61" name="모서리가 둥근 직사각형 52">
              <a:extLst>
                <a:ext uri="{FF2B5EF4-FFF2-40B4-BE49-F238E27FC236}">
                  <a16:creationId xmlns:a16="http://schemas.microsoft.com/office/drawing/2014/main" id="{C9955B7E-D0F3-4202-BD9E-3B89152B8E00}"/>
                </a:ext>
              </a:extLst>
            </p:cNvPr>
            <p:cNvSpPr/>
            <p:nvPr/>
          </p:nvSpPr>
          <p:spPr>
            <a:xfrm>
              <a:off x="6735330" y="5033255"/>
              <a:ext cx="1169787" cy="23402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DHCP </a:t>
              </a:r>
              <a:r>
                <a:rPr lang="ko-KR" altLang="en-US" sz="800" dirty="0">
                  <a:solidFill>
                    <a:schemeClr val="tx1"/>
                  </a:solidFill>
                </a:rPr>
                <a:t>검출결과</a:t>
              </a:r>
            </a:p>
          </p:txBody>
        </p:sp>
        <p:sp>
          <p:nvSpPr>
            <p:cNvPr id="62" name="모서리가 둥근 직사각형 53">
              <a:extLst>
                <a:ext uri="{FF2B5EF4-FFF2-40B4-BE49-F238E27FC236}">
                  <a16:creationId xmlns:a16="http://schemas.microsoft.com/office/drawing/2014/main" id="{7B131F9C-2642-4404-903A-9BCD5869BEBD}"/>
                </a:ext>
              </a:extLst>
            </p:cNvPr>
            <p:cNvSpPr/>
            <p:nvPr/>
          </p:nvSpPr>
          <p:spPr>
            <a:xfrm>
              <a:off x="5140960" y="2923540"/>
              <a:ext cx="629920" cy="41275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CEP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꺾인 연결선 65">
              <a:extLst>
                <a:ext uri="{FF2B5EF4-FFF2-40B4-BE49-F238E27FC236}">
                  <a16:creationId xmlns:a16="http://schemas.microsoft.com/office/drawing/2014/main" id="{452F23E9-CC82-407C-9B02-5F930BB7175C}"/>
                </a:ext>
              </a:extLst>
            </p:cNvPr>
            <p:cNvCxnSpPr>
              <a:stCxn id="40" idx="3"/>
              <a:endCxn id="51" idx="1"/>
            </p:cNvCxnSpPr>
            <p:nvPr/>
          </p:nvCxnSpPr>
          <p:spPr>
            <a:xfrm flipV="1">
              <a:off x="2564765" y="3990975"/>
              <a:ext cx="625475" cy="767715"/>
            </a:xfrm>
            <a:prstGeom prst="bentConnector3">
              <a:avLst>
                <a:gd name="adj1" fmla="val 50051"/>
              </a:avLst>
            </a:prstGeom>
            <a:ln w="28575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꺾인 연결선 66">
              <a:extLst>
                <a:ext uri="{FF2B5EF4-FFF2-40B4-BE49-F238E27FC236}">
                  <a16:creationId xmlns:a16="http://schemas.microsoft.com/office/drawing/2014/main" id="{EB60A386-7AD4-4F92-90E4-30E34B8D0D53}"/>
                </a:ext>
              </a:extLst>
            </p:cNvPr>
            <p:cNvCxnSpPr>
              <a:stCxn id="40" idx="3"/>
              <a:endCxn id="52" idx="1"/>
            </p:cNvCxnSpPr>
            <p:nvPr/>
          </p:nvCxnSpPr>
          <p:spPr>
            <a:xfrm flipV="1">
              <a:off x="2564765" y="4288790"/>
              <a:ext cx="633095" cy="469900"/>
            </a:xfrm>
            <a:prstGeom prst="bentConnector3">
              <a:avLst>
                <a:gd name="adj1" fmla="val 50050"/>
              </a:avLst>
            </a:prstGeom>
            <a:ln w="28575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꺾인 연결선 67">
              <a:extLst>
                <a:ext uri="{FF2B5EF4-FFF2-40B4-BE49-F238E27FC236}">
                  <a16:creationId xmlns:a16="http://schemas.microsoft.com/office/drawing/2014/main" id="{DE8B82A5-5AB2-4AEE-96BC-BAE6E55B54DB}"/>
                </a:ext>
              </a:extLst>
            </p:cNvPr>
            <p:cNvCxnSpPr>
              <a:stCxn id="40" idx="3"/>
              <a:endCxn id="53" idx="1"/>
            </p:cNvCxnSpPr>
            <p:nvPr/>
          </p:nvCxnSpPr>
          <p:spPr>
            <a:xfrm flipV="1">
              <a:off x="2564765" y="4576445"/>
              <a:ext cx="633095" cy="182245"/>
            </a:xfrm>
            <a:prstGeom prst="bentConnector3">
              <a:avLst>
                <a:gd name="adj1" fmla="val 50050"/>
              </a:avLst>
            </a:prstGeom>
            <a:ln w="28575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꺾인 연결선 68">
              <a:extLst>
                <a:ext uri="{FF2B5EF4-FFF2-40B4-BE49-F238E27FC236}">
                  <a16:creationId xmlns:a16="http://schemas.microsoft.com/office/drawing/2014/main" id="{77598F62-7C82-48BC-AF80-24063CB2E699}"/>
                </a:ext>
              </a:extLst>
            </p:cNvPr>
            <p:cNvCxnSpPr>
              <a:stCxn id="40" idx="3"/>
              <a:endCxn id="54" idx="1"/>
            </p:cNvCxnSpPr>
            <p:nvPr/>
          </p:nvCxnSpPr>
          <p:spPr>
            <a:xfrm>
              <a:off x="2564765" y="4758690"/>
              <a:ext cx="633095" cy="106045"/>
            </a:xfrm>
            <a:prstGeom prst="bentConnector3">
              <a:avLst>
                <a:gd name="adj1" fmla="val 50050"/>
              </a:avLst>
            </a:prstGeom>
            <a:ln w="28575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꺾인 연결선 69">
              <a:extLst>
                <a:ext uri="{FF2B5EF4-FFF2-40B4-BE49-F238E27FC236}">
                  <a16:creationId xmlns:a16="http://schemas.microsoft.com/office/drawing/2014/main" id="{8917E72A-3B01-4648-AC91-A56C1F7245FA}"/>
                </a:ext>
              </a:extLst>
            </p:cNvPr>
            <p:cNvCxnSpPr>
              <a:stCxn id="40" idx="3"/>
              <a:endCxn id="55" idx="1"/>
            </p:cNvCxnSpPr>
            <p:nvPr/>
          </p:nvCxnSpPr>
          <p:spPr>
            <a:xfrm>
              <a:off x="2564765" y="4758690"/>
              <a:ext cx="633095" cy="393700"/>
            </a:xfrm>
            <a:prstGeom prst="bentConnector3">
              <a:avLst>
                <a:gd name="adj1" fmla="val 50050"/>
              </a:avLst>
            </a:prstGeom>
            <a:ln w="28575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꺾인 연결선 70">
              <a:extLst>
                <a:ext uri="{FF2B5EF4-FFF2-40B4-BE49-F238E27FC236}">
                  <a16:creationId xmlns:a16="http://schemas.microsoft.com/office/drawing/2014/main" id="{556C6D29-9E94-4F94-820F-C970A4046873}"/>
                </a:ext>
              </a:extLst>
            </p:cNvPr>
            <p:cNvCxnSpPr>
              <a:stCxn id="40" idx="3"/>
              <a:endCxn id="56" idx="1"/>
            </p:cNvCxnSpPr>
            <p:nvPr/>
          </p:nvCxnSpPr>
          <p:spPr>
            <a:xfrm>
              <a:off x="2564765" y="4758690"/>
              <a:ext cx="633095" cy="890905"/>
            </a:xfrm>
            <a:prstGeom prst="bentConnector3">
              <a:avLst>
                <a:gd name="adj1" fmla="val 50050"/>
              </a:avLst>
            </a:prstGeom>
            <a:ln w="28575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순서도: 자기 디스크 71">
              <a:extLst>
                <a:ext uri="{FF2B5EF4-FFF2-40B4-BE49-F238E27FC236}">
                  <a16:creationId xmlns:a16="http://schemas.microsoft.com/office/drawing/2014/main" id="{AE95487C-150D-41CC-8023-66EACC6A8A0E}"/>
                </a:ext>
              </a:extLst>
            </p:cNvPr>
            <p:cNvSpPr/>
            <p:nvPr/>
          </p:nvSpPr>
          <p:spPr>
            <a:xfrm>
              <a:off x="6887360" y="5814159"/>
              <a:ext cx="850776" cy="523786"/>
            </a:xfrm>
            <a:prstGeom prst="flowChartMagneticDisk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TT </a:t>
              </a:r>
              <a:r>
                <a:rPr lang="ko-KR" altLang="en-US" sz="800" b="1" dirty="0"/>
                <a:t>데이터</a:t>
              </a:r>
            </a:p>
          </p:txBody>
        </p:sp>
        <p:sp>
          <p:nvSpPr>
            <p:cNvPr id="70" name="모서리가 둥근 직사각형 106">
              <a:extLst>
                <a:ext uri="{FF2B5EF4-FFF2-40B4-BE49-F238E27FC236}">
                  <a16:creationId xmlns:a16="http://schemas.microsoft.com/office/drawing/2014/main" id="{C1312E1C-DF39-4428-B4C6-C0202A6004D6}"/>
                </a:ext>
              </a:extLst>
            </p:cNvPr>
            <p:cNvSpPr/>
            <p:nvPr/>
          </p:nvSpPr>
          <p:spPr>
            <a:xfrm>
              <a:off x="4882556" y="3881127"/>
              <a:ext cx="1195529" cy="23402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AP </a:t>
              </a:r>
              <a:r>
                <a:rPr lang="ko-KR" altLang="en-US" sz="800" dirty="0">
                  <a:solidFill>
                    <a:schemeClr val="tx1"/>
                  </a:solidFill>
                </a:rPr>
                <a:t>검출 </a:t>
              </a:r>
              <a:r>
                <a:rPr lang="en-US" altLang="ko-KR" sz="800" dirty="0">
                  <a:solidFill>
                    <a:schemeClr val="tx1"/>
                  </a:solidFill>
                </a:rPr>
                <a:t>SEP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1" name="모서리가 둥근 직사각형 107">
              <a:extLst>
                <a:ext uri="{FF2B5EF4-FFF2-40B4-BE49-F238E27FC236}">
                  <a16:creationId xmlns:a16="http://schemas.microsoft.com/office/drawing/2014/main" id="{EF72A73C-530D-453E-9D3D-A99B2F5AD3D7}"/>
                </a:ext>
              </a:extLst>
            </p:cNvPr>
            <p:cNvSpPr/>
            <p:nvPr/>
          </p:nvSpPr>
          <p:spPr>
            <a:xfrm>
              <a:off x="4890030" y="4178684"/>
              <a:ext cx="1195529" cy="23402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SOIP </a:t>
              </a:r>
              <a:r>
                <a:rPr lang="ko-KR" altLang="en-US" sz="800" dirty="0">
                  <a:solidFill>
                    <a:schemeClr val="tx1"/>
                  </a:solidFill>
                </a:rPr>
                <a:t>검출 </a:t>
              </a:r>
              <a:r>
                <a:rPr lang="en-US" altLang="ko-KR" sz="800" dirty="0">
                  <a:solidFill>
                    <a:schemeClr val="tx1"/>
                  </a:solidFill>
                </a:rPr>
                <a:t>SEP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2" name="모서리가 둥근 직사각형 108">
              <a:extLst>
                <a:ext uri="{FF2B5EF4-FFF2-40B4-BE49-F238E27FC236}">
                  <a16:creationId xmlns:a16="http://schemas.microsoft.com/office/drawing/2014/main" id="{4F2EB240-F791-40D1-AE04-9333E5538FBD}"/>
                </a:ext>
              </a:extLst>
            </p:cNvPr>
            <p:cNvSpPr/>
            <p:nvPr/>
          </p:nvSpPr>
          <p:spPr>
            <a:xfrm>
              <a:off x="4890030" y="4466716"/>
              <a:ext cx="1195529" cy="23402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STB </a:t>
              </a:r>
              <a:r>
                <a:rPr lang="ko-KR" altLang="en-US" sz="800" dirty="0">
                  <a:solidFill>
                    <a:schemeClr val="tx1"/>
                  </a:solidFill>
                </a:rPr>
                <a:t>검출 </a:t>
              </a:r>
              <a:r>
                <a:rPr lang="en-US" altLang="ko-KR" sz="800" dirty="0">
                  <a:solidFill>
                    <a:schemeClr val="tx1"/>
                  </a:solidFill>
                </a:rPr>
                <a:t>SEP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3" name="모서리가 둥근 직사각형 109">
              <a:extLst>
                <a:ext uri="{FF2B5EF4-FFF2-40B4-BE49-F238E27FC236}">
                  <a16:creationId xmlns:a16="http://schemas.microsoft.com/office/drawing/2014/main" id="{C1121D07-D4D1-45B4-BC43-F6E4854F783F}"/>
                </a:ext>
              </a:extLst>
            </p:cNvPr>
            <p:cNvSpPr/>
            <p:nvPr/>
          </p:nvSpPr>
          <p:spPr>
            <a:xfrm>
              <a:off x="4890030" y="4754748"/>
              <a:ext cx="1195529" cy="23402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Syslog </a:t>
              </a:r>
              <a:r>
                <a:rPr lang="ko-KR" altLang="en-US" sz="800" dirty="0">
                  <a:solidFill>
                    <a:schemeClr val="tx1"/>
                  </a:solidFill>
                </a:rPr>
                <a:t>검출 </a:t>
              </a:r>
              <a:r>
                <a:rPr lang="en-US" altLang="ko-KR" sz="800" dirty="0">
                  <a:solidFill>
                    <a:schemeClr val="tx1"/>
                  </a:solidFill>
                </a:rPr>
                <a:t>SEP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4" name="모서리가 둥근 직사각형 110">
              <a:extLst>
                <a:ext uri="{FF2B5EF4-FFF2-40B4-BE49-F238E27FC236}">
                  <a16:creationId xmlns:a16="http://schemas.microsoft.com/office/drawing/2014/main" id="{02D7210D-E8BC-4366-8BB6-12715EF0ECE3}"/>
                </a:ext>
              </a:extLst>
            </p:cNvPr>
            <p:cNvSpPr/>
            <p:nvPr/>
          </p:nvSpPr>
          <p:spPr>
            <a:xfrm>
              <a:off x="4890030" y="5042780"/>
              <a:ext cx="1195529" cy="23402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DHCP </a:t>
              </a:r>
              <a:r>
                <a:rPr lang="ko-KR" altLang="en-US" sz="800" dirty="0">
                  <a:solidFill>
                    <a:schemeClr val="tx1"/>
                  </a:solidFill>
                </a:rPr>
                <a:t>검출 </a:t>
              </a:r>
              <a:r>
                <a:rPr lang="en-US" altLang="ko-KR" sz="800" dirty="0">
                  <a:solidFill>
                    <a:schemeClr val="tx1"/>
                  </a:solidFill>
                </a:rPr>
                <a:t>SEP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4671F63-1562-41CE-879A-DD77560F901E}"/>
                </a:ext>
              </a:extLst>
            </p:cNvPr>
            <p:cNvSpPr txBox="1"/>
            <p:nvPr/>
          </p:nvSpPr>
          <p:spPr>
            <a:xfrm>
              <a:off x="4637926" y="3479875"/>
              <a:ext cx="563598" cy="329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SEP</a:t>
              </a:r>
              <a:endParaRPr lang="ko-KR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6" name="모서리가 둥근 직사각형 116">
              <a:extLst>
                <a:ext uri="{FF2B5EF4-FFF2-40B4-BE49-F238E27FC236}">
                  <a16:creationId xmlns:a16="http://schemas.microsoft.com/office/drawing/2014/main" id="{BBE16C4E-9B5D-4479-A228-7D387D04FE1B}"/>
                </a:ext>
              </a:extLst>
            </p:cNvPr>
            <p:cNvSpPr/>
            <p:nvPr/>
          </p:nvSpPr>
          <p:spPr>
            <a:xfrm>
              <a:off x="4890030" y="5533336"/>
              <a:ext cx="1195529" cy="24015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TT </a:t>
              </a:r>
              <a:r>
                <a:rPr lang="ko-KR" altLang="en-US" sz="800" dirty="0">
                  <a:solidFill>
                    <a:schemeClr val="tx1"/>
                  </a:solidFill>
                </a:rPr>
                <a:t>처리</a:t>
              </a:r>
            </a:p>
          </p:txBody>
        </p:sp>
        <p:cxnSp>
          <p:nvCxnSpPr>
            <p:cNvPr id="77" name="직선 화살표 연결선 117">
              <a:extLst>
                <a:ext uri="{FF2B5EF4-FFF2-40B4-BE49-F238E27FC236}">
                  <a16:creationId xmlns:a16="http://schemas.microsoft.com/office/drawing/2014/main" id="{DDA6AF77-38A8-445F-83C6-D42505A9C19A}"/>
                </a:ext>
              </a:extLst>
            </p:cNvPr>
            <p:cNvCxnSpPr>
              <a:stCxn id="56" idx="3"/>
              <a:endCxn id="76" idx="1"/>
            </p:cNvCxnSpPr>
            <p:nvPr/>
          </p:nvCxnSpPr>
          <p:spPr>
            <a:xfrm flipV="1">
              <a:off x="4102128" y="5645978"/>
              <a:ext cx="788035" cy="381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모서리가 둥근 직사각형 120">
              <a:extLst>
                <a:ext uri="{FF2B5EF4-FFF2-40B4-BE49-F238E27FC236}">
                  <a16:creationId xmlns:a16="http://schemas.microsoft.com/office/drawing/2014/main" id="{E886AD88-4C62-40F1-8471-8C48B5EA6A3C}"/>
                </a:ext>
              </a:extLst>
            </p:cNvPr>
            <p:cNvSpPr/>
            <p:nvPr/>
          </p:nvSpPr>
          <p:spPr>
            <a:xfrm>
              <a:off x="6735330" y="3481617"/>
              <a:ext cx="1169787" cy="23402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RC </a:t>
              </a:r>
              <a:r>
                <a:rPr lang="ko-KR" altLang="en-US" sz="800" dirty="0">
                  <a:solidFill>
                    <a:schemeClr val="tx1"/>
                  </a:solidFill>
                </a:rPr>
                <a:t>검출결과</a:t>
              </a:r>
            </a:p>
          </p:txBody>
        </p:sp>
        <p:cxnSp>
          <p:nvCxnSpPr>
            <p:cNvPr id="79" name="직선 화살표 연결선 131">
              <a:extLst>
                <a:ext uri="{FF2B5EF4-FFF2-40B4-BE49-F238E27FC236}">
                  <a16:creationId xmlns:a16="http://schemas.microsoft.com/office/drawing/2014/main" id="{47CFBD49-EEA4-43AA-8137-4C57A6F9119D}"/>
                </a:ext>
              </a:extLst>
            </p:cNvPr>
            <p:cNvCxnSpPr>
              <a:stCxn id="51" idx="3"/>
              <a:endCxn id="70" idx="1"/>
            </p:cNvCxnSpPr>
            <p:nvPr/>
          </p:nvCxnSpPr>
          <p:spPr>
            <a:xfrm>
              <a:off x="4094654" y="3991155"/>
              <a:ext cx="788035" cy="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134">
              <a:extLst>
                <a:ext uri="{FF2B5EF4-FFF2-40B4-BE49-F238E27FC236}">
                  <a16:creationId xmlns:a16="http://schemas.microsoft.com/office/drawing/2014/main" id="{A377EA2C-B68C-4371-936F-6995E7CB2CB2}"/>
                </a:ext>
              </a:extLst>
            </p:cNvPr>
            <p:cNvCxnSpPr>
              <a:stCxn id="52" idx="3"/>
              <a:endCxn id="71" idx="1"/>
            </p:cNvCxnSpPr>
            <p:nvPr/>
          </p:nvCxnSpPr>
          <p:spPr>
            <a:xfrm>
              <a:off x="4102128" y="4288712"/>
              <a:ext cx="788035" cy="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137">
              <a:extLst>
                <a:ext uri="{FF2B5EF4-FFF2-40B4-BE49-F238E27FC236}">
                  <a16:creationId xmlns:a16="http://schemas.microsoft.com/office/drawing/2014/main" id="{113CFB6F-AA5D-409A-87CD-3CC2C97171FA}"/>
                </a:ext>
              </a:extLst>
            </p:cNvPr>
            <p:cNvCxnSpPr>
              <a:stCxn id="53" idx="3"/>
              <a:endCxn id="72" idx="1"/>
            </p:cNvCxnSpPr>
            <p:nvPr/>
          </p:nvCxnSpPr>
          <p:spPr>
            <a:xfrm>
              <a:off x="4102128" y="4576744"/>
              <a:ext cx="788035" cy="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140">
              <a:extLst>
                <a:ext uri="{FF2B5EF4-FFF2-40B4-BE49-F238E27FC236}">
                  <a16:creationId xmlns:a16="http://schemas.microsoft.com/office/drawing/2014/main" id="{7F304C54-A33A-4D05-A787-7A123AFCF1AB}"/>
                </a:ext>
              </a:extLst>
            </p:cNvPr>
            <p:cNvCxnSpPr>
              <a:stCxn id="54" idx="3"/>
              <a:endCxn id="73" idx="1"/>
            </p:cNvCxnSpPr>
            <p:nvPr/>
          </p:nvCxnSpPr>
          <p:spPr>
            <a:xfrm>
              <a:off x="4102128" y="4864776"/>
              <a:ext cx="788035" cy="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143">
              <a:extLst>
                <a:ext uri="{FF2B5EF4-FFF2-40B4-BE49-F238E27FC236}">
                  <a16:creationId xmlns:a16="http://schemas.microsoft.com/office/drawing/2014/main" id="{203CA74E-70B5-4A89-B6BD-38FDE4D4952A}"/>
                </a:ext>
              </a:extLst>
            </p:cNvPr>
            <p:cNvCxnSpPr>
              <a:stCxn id="55" idx="3"/>
              <a:endCxn id="74" idx="1"/>
            </p:cNvCxnSpPr>
            <p:nvPr/>
          </p:nvCxnSpPr>
          <p:spPr>
            <a:xfrm>
              <a:off x="4102128" y="5152173"/>
              <a:ext cx="788035" cy="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146">
              <a:extLst>
                <a:ext uri="{FF2B5EF4-FFF2-40B4-BE49-F238E27FC236}">
                  <a16:creationId xmlns:a16="http://schemas.microsoft.com/office/drawing/2014/main" id="{3FC32518-CF87-457E-A2F9-196CB0710AC0}"/>
                </a:ext>
              </a:extLst>
            </p:cNvPr>
            <p:cNvCxnSpPr>
              <a:stCxn id="70" idx="3"/>
              <a:endCxn id="57" idx="1"/>
            </p:cNvCxnSpPr>
            <p:nvPr/>
          </p:nvCxnSpPr>
          <p:spPr>
            <a:xfrm>
              <a:off x="6078085" y="3991155"/>
              <a:ext cx="649605" cy="0"/>
            </a:xfrm>
            <a:prstGeom prst="straightConnector1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149">
              <a:extLst>
                <a:ext uri="{FF2B5EF4-FFF2-40B4-BE49-F238E27FC236}">
                  <a16:creationId xmlns:a16="http://schemas.microsoft.com/office/drawing/2014/main" id="{18AAF1FB-B9A7-4AEF-8A52-FB8C26B386C1}"/>
                </a:ext>
              </a:extLst>
            </p:cNvPr>
            <p:cNvCxnSpPr>
              <a:stCxn id="71" idx="3"/>
              <a:endCxn id="58" idx="1"/>
            </p:cNvCxnSpPr>
            <p:nvPr/>
          </p:nvCxnSpPr>
          <p:spPr>
            <a:xfrm flipV="1">
              <a:off x="6085559" y="4279187"/>
              <a:ext cx="649605" cy="9525"/>
            </a:xfrm>
            <a:prstGeom prst="straightConnector1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152">
              <a:extLst>
                <a:ext uri="{FF2B5EF4-FFF2-40B4-BE49-F238E27FC236}">
                  <a16:creationId xmlns:a16="http://schemas.microsoft.com/office/drawing/2014/main" id="{8E5783CD-DF58-42CC-8BE0-4F1DDFFB023B}"/>
                </a:ext>
              </a:extLst>
            </p:cNvPr>
            <p:cNvCxnSpPr>
              <a:stCxn id="72" idx="3"/>
              <a:endCxn id="59" idx="1"/>
            </p:cNvCxnSpPr>
            <p:nvPr/>
          </p:nvCxnSpPr>
          <p:spPr>
            <a:xfrm flipV="1">
              <a:off x="6085559" y="4567219"/>
              <a:ext cx="649605" cy="9525"/>
            </a:xfrm>
            <a:prstGeom prst="straightConnector1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155">
              <a:extLst>
                <a:ext uri="{FF2B5EF4-FFF2-40B4-BE49-F238E27FC236}">
                  <a16:creationId xmlns:a16="http://schemas.microsoft.com/office/drawing/2014/main" id="{B16AF125-9D83-4C85-A659-B0D62D73D62A}"/>
                </a:ext>
              </a:extLst>
            </p:cNvPr>
            <p:cNvCxnSpPr>
              <a:stCxn id="73" idx="3"/>
              <a:endCxn id="60" idx="1"/>
            </p:cNvCxnSpPr>
            <p:nvPr/>
          </p:nvCxnSpPr>
          <p:spPr>
            <a:xfrm flipV="1">
              <a:off x="6085559" y="4855251"/>
              <a:ext cx="649605" cy="9525"/>
            </a:xfrm>
            <a:prstGeom prst="straightConnector1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화살표 연결선 158">
              <a:extLst>
                <a:ext uri="{FF2B5EF4-FFF2-40B4-BE49-F238E27FC236}">
                  <a16:creationId xmlns:a16="http://schemas.microsoft.com/office/drawing/2014/main" id="{992AA7CD-4BCC-4519-A7AF-08E33E23D989}"/>
                </a:ext>
              </a:extLst>
            </p:cNvPr>
            <p:cNvCxnSpPr>
              <a:stCxn id="74" idx="3"/>
              <a:endCxn id="61" idx="1"/>
            </p:cNvCxnSpPr>
            <p:nvPr/>
          </p:nvCxnSpPr>
          <p:spPr>
            <a:xfrm flipV="1">
              <a:off x="6085559" y="5142648"/>
              <a:ext cx="649605" cy="9525"/>
            </a:xfrm>
            <a:prstGeom prst="straightConnector1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170">
              <a:extLst>
                <a:ext uri="{FF2B5EF4-FFF2-40B4-BE49-F238E27FC236}">
                  <a16:creationId xmlns:a16="http://schemas.microsoft.com/office/drawing/2014/main" id="{926BA742-FCEC-4AA2-AE30-0959C773E10B}"/>
                </a:ext>
              </a:extLst>
            </p:cNvPr>
            <p:cNvCxnSpPr>
              <a:stCxn id="33" idx="0"/>
              <a:endCxn id="62" idx="2"/>
            </p:cNvCxnSpPr>
            <p:nvPr/>
          </p:nvCxnSpPr>
          <p:spPr>
            <a:xfrm flipH="1" flipV="1">
              <a:off x="5455794" y="3328522"/>
              <a:ext cx="1270" cy="44069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꺾인 연결선 188">
              <a:extLst>
                <a:ext uri="{FF2B5EF4-FFF2-40B4-BE49-F238E27FC236}">
                  <a16:creationId xmlns:a16="http://schemas.microsoft.com/office/drawing/2014/main" id="{05B3F983-B6BD-4617-B34C-99CF39019FEB}"/>
                </a:ext>
              </a:extLst>
            </p:cNvPr>
            <p:cNvCxnSpPr>
              <a:stCxn id="62" idx="3"/>
              <a:endCxn id="78" idx="0"/>
            </p:cNvCxnSpPr>
            <p:nvPr/>
          </p:nvCxnSpPr>
          <p:spPr>
            <a:xfrm>
              <a:off x="5770880" y="3122295"/>
              <a:ext cx="1549400" cy="351790"/>
            </a:xfrm>
            <a:prstGeom prst="bentConnector2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E5338FE-7ED6-4EEE-96E2-586D36A6EC71}"/>
                </a:ext>
              </a:extLst>
            </p:cNvPr>
            <p:cNvSpPr txBox="1"/>
            <p:nvPr/>
          </p:nvSpPr>
          <p:spPr>
            <a:xfrm>
              <a:off x="6936686" y="5371826"/>
              <a:ext cx="817807" cy="3869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Kafka</a:t>
              </a:r>
              <a:endParaRPr lang="ko-KR" altLang="en-US" sz="1400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81AAB47-DACA-4BFC-855F-AC85FBC2F192}"/>
                </a:ext>
              </a:extLst>
            </p:cNvPr>
            <p:cNvSpPr txBox="1"/>
            <p:nvPr/>
          </p:nvSpPr>
          <p:spPr>
            <a:xfrm>
              <a:off x="4575443" y="2520082"/>
              <a:ext cx="824526" cy="3869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Spark</a:t>
              </a:r>
              <a:endParaRPr lang="ko-KR" altLang="en-US" sz="1400" dirty="0"/>
            </a:p>
          </p:txBody>
        </p:sp>
        <p:sp>
          <p:nvSpPr>
            <p:cNvPr id="93" name="직사각형 213">
              <a:extLst>
                <a:ext uri="{FF2B5EF4-FFF2-40B4-BE49-F238E27FC236}">
                  <a16:creationId xmlns:a16="http://schemas.microsoft.com/office/drawing/2014/main" id="{842D3C49-F490-403B-A46D-18F097DF0616}"/>
                </a:ext>
              </a:extLst>
            </p:cNvPr>
            <p:cNvSpPr/>
            <p:nvPr/>
          </p:nvSpPr>
          <p:spPr>
            <a:xfrm>
              <a:off x="8774966" y="5791299"/>
              <a:ext cx="1080120" cy="54006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REST</a:t>
              </a:r>
            </a:p>
          </p:txBody>
        </p:sp>
        <p:sp>
          <p:nvSpPr>
            <p:cNvPr id="94" name="직사각형 214">
              <a:extLst>
                <a:ext uri="{FF2B5EF4-FFF2-40B4-BE49-F238E27FC236}">
                  <a16:creationId xmlns:a16="http://schemas.microsoft.com/office/drawing/2014/main" id="{166F6586-83D6-4CD5-AA85-161AC7CC3E40}"/>
                </a:ext>
              </a:extLst>
            </p:cNvPr>
            <p:cNvSpPr/>
            <p:nvPr/>
          </p:nvSpPr>
          <p:spPr>
            <a:xfrm>
              <a:off x="8598366" y="3355603"/>
              <a:ext cx="1440160" cy="20162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</p:txBody>
        </p:sp>
        <p:cxnSp>
          <p:nvCxnSpPr>
            <p:cNvPr id="95" name="직선 연결선 215">
              <a:extLst>
                <a:ext uri="{FF2B5EF4-FFF2-40B4-BE49-F238E27FC236}">
                  <a16:creationId xmlns:a16="http://schemas.microsoft.com/office/drawing/2014/main" id="{2B264B4E-4C0D-4C8F-8878-687D2C294F16}"/>
                </a:ext>
              </a:extLst>
            </p:cNvPr>
            <p:cNvCxnSpPr>
              <a:stCxn id="94" idx="2"/>
              <a:endCxn id="93" idx="0"/>
            </p:cNvCxnSpPr>
            <p:nvPr/>
          </p:nvCxnSpPr>
          <p:spPr>
            <a:xfrm flipH="1">
              <a:off x="9315271" y="5363572"/>
              <a:ext cx="3175" cy="419735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6204FB9-54C8-4D13-8801-C3B967F9312E}"/>
                </a:ext>
              </a:extLst>
            </p:cNvPr>
            <p:cNvSpPr txBox="1"/>
            <p:nvPr/>
          </p:nvSpPr>
          <p:spPr>
            <a:xfrm>
              <a:off x="10417448" y="5205705"/>
              <a:ext cx="1346291" cy="2794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외부에 데이터 제공</a:t>
              </a:r>
            </a:p>
          </p:txBody>
        </p:sp>
        <p:cxnSp>
          <p:nvCxnSpPr>
            <p:cNvPr id="97" name="직선 화살표 연결선 224">
              <a:extLst>
                <a:ext uri="{FF2B5EF4-FFF2-40B4-BE49-F238E27FC236}">
                  <a16:creationId xmlns:a16="http://schemas.microsoft.com/office/drawing/2014/main" id="{AA864441-6CE8-4D2D-91CD-FA7EBDBA0BA1}"/>
                </a:ext>
              </a:extLst>
            </p:cNvPr>
            <p:cNvCxnSpPr>
              <a:stCxn id="32" idx="3"/>
              <a:endCxn id="94" idx="1"/>
            </p:cNvCxnSpPr>
            <p:nvPr/>
          </p:nvCxnSpPr>
          <p:spPr>
            <a:xfrm>
              <a:off x="7986297" y="4344407"/>
              <a:ext cx="612140" cy="1143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직사각형 226">
              <a:extLst>
                <a:ext uri="{FF2B5EF4-FFF2-40B4-BE49-F238E27FC236}">
                  <a16:creationId xmlns:a16="http://schemas.microsoft.com/office/drawing/2014/main" id="{BF18679A-9FE0-4486-A642-BF3B79941115}"/>
                </a:ext>
              </a:extLst>
            </p:cNvPr>
            <p:cNvSpPr/>
            <p:nvPr/>
          </p:nvSpPr>
          <p:spPr>
            <a:xfrm>
              <a:off x="8675696" y="4818717"/>
              <a:ext cx="1290821" cy="4094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Broker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227">
              <a:extLst>
                <a:ext uri="{FF2B5EF4-FFF2-40B4-BE49-F238E27FC236}">
                  <a16:creationId xmlns:a16="http://schemas.microsoft.com/office/drawing/2014/main" id="{324F310B-33F2-46DB-8079-5F01654B0203}"/>
                </a:ext>
              </a:extLst>
            </p:cNvPr>
            <p:cNvSpPr/>
            <p:nvPr/>
          </p:nvSpPr>
          <p:spPr>
            <a:xfrm>
              <a:off x="8670374" y="4170241"/>
              <a:ext cx="1290821" cy="4094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Indexing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228">
              <a:extLst>
                <a:ext uri="{FF2B5EF4-FFF2-40B4-BE49-F238E27FC236}">
                  <a16:creationId xmlns:a16="http://schemas.microsoft.com/office/drawing/2014/main" id="{64697A41-AED6-47A9-AD06-D439210642C4}"/>
                </a:ext>
              </a:extLst>
            </p:cNvPr>
            <p:cNvSpPr/>
            <p:nvPr/>
          </p:nvSpPr>
          <p:spPr>
            <a:xfrm>
              <a:off x="8670374" y="3499619"/>
              <a:ext cx="1290821" cy="4094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Historical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A95A5CE-4EBC-4101-97D2-B3564E9D2376}"/>
                </a:ext>
              </a:extLst>
            </p:cNvPr>
            <p:cNvSpPr txBox="1"/>
            <p:nvPr/>
          </p:nvSpPr>
          <p:spPr>
            <a:xfrm>
              <a:off x="8486294" y="2986271"/>
              <a:ext cx="788696" cy="3869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Druid</a:t>
              </a:r>
              <a:endParaRPr lang="ko-KR" altLang="en-US" sz="1400" dirty="0"/>
            </a:p>
          </p:txBody>
        </p:sp>
        <p:sp>
          <p:nvSpPr>
            <p:cNvPr id="102" name="순서도: 자기 디스크 230">
              <a:extLst>
                <a:ext uri="{FF2B5EF4-FFF2-40B4-BE49-F238E27FC236}">
                  <a16:creationId xmlns:a16="http://schemas.microsoft.com/office/drawing/2014/main" id="{F073F293-C954-4755-BCA5-502E6F34455D}"/>
                </a:ext>
              </a:extLst>
            </p:cNvPr>
            <p:cNvSpPr/>
            <p:nvPr/>
          </p:nvSpPr>
          <p:spPr>
            <a:xfrm>
              <a:off x="8454350" y="1551979"/>
              <a:ext cx="679017" cy="540060"/>
            </a:xfrm>
            <a:prstGeom prst="flowChartMagneticDisk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Rule</a:t>
              </a:r>
              <a:endParaRPr lang="ko-KR" altLang="en-US" sz="800" b="1" dirty="0"/>
            </a:p>
          </p:txBody>
        </p:sp>
        <p:sp>
          <p:nvSpPr>
            <p:cNvPr id="103" name="순서도: 자기 디스크 232">
              <a:extLst>
                <a:ext uri="{FF2B5EF4-FFF2-40B4-BE49-F238E27FC236}">
                  <a16:creationId xmlns:a16="http://schemas.microsoft.com/office/drawing/2014/main" id="{D316B0EA-E6CD-47A3-9B1D-59A43C08BCC6}"/>
                </a:ext>
              </a:extLst>
            </p:cNvPr>
            <p:cNvSpPr/>
            <p:nvPr/>
          </p:nvSpPr>
          <p:spPr>
            <a:xfrm>
              <a:off x="8628782" y="1704379"/>
              <a:ext cx="679017" cy="540060"/>
            </a:xfrm>
            <a:prstGeom prst="flowChartMagneticDisk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/>
            </a:p>
          </p:txBody>
        </p:sp>
        <p:sp>
          <p:nvSpPr>
            <p:cNvPr id="104" name="순서도: 자기 디스크 233">
              <a:extLst>
                <a:ext uri="{FF2B5EF4-FFF2-40B4-BE49-F238E27FC236}">
                  <a16:creationId xmlns:a16="http://schemas.microsoft.com/office/drawing/2014/main" id="{62570770-63AB-422D-83FF-F2E892B1C942}"/>
                </a:ext>
              </a:extLst>
            </p:cNvPr>
            <p:cNvSpPr/>
            <p:nvPr/>
          </p:nvSpPr>
          <p:spPr>
            <a:xfrm>
              <a:off x="8895132" y="1451457"/>
              <a:ext cx="679017" cy="540060"/>
            </a:xfrm>
            <a:prstGeom prst="flowChartMagneticDisk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/>
            </a:p>
          </p:txBody>
        </p:sp>
        <p:sp>
          <p:nvSpPr>
            <p:cNvPr id="105" name="순서도: 자기 디스크 234">
              <a:extLst>
                <a:ext uri="{FF2B5EF4-FFF2-40B4-BE49-F238E27FC236}">
                  <a16:creationId xmlns:a16="http://schemas.microsoft.com/office/drawing/2014/main" id="{4693B8B0-B833-4A64-8AF7-C0C786192E8D}"/>
                </a:ext>
              </a:extLst>
            </p:cNvPr>
            <p:cNvSpPr/>
            <p:nvPr/>
          </p:nvSpPr>
          <p:spPr>
            <a:xfrm>
              <a:off x="9371403" y="1675373"/>
              <a:ext cx="679017" cy="540060"/>
            </a:xfrm>
            <a:prstGeom prst="flowChartMagneticDisk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/>
            </a:p>
          </p:txBody>
        </p:sp>
        <p:sp>
          <p:nvSpPr>
            <p:cNvPr id="106" name="순서도: 자기 디스크 235">
              <a:extLst>
                <a:ext uri="{FF2B5EF4-FFF2-40B4-BE49-F238E27FC236}">
                  <a16:creationId xmlns:a16="http://schemas.microsoft.com/office/drawing/2014/main" id="{BEA868C7-8F2B-4EFD-9362-DBC405C028CC}"/>
                </a:ext>
              </a:extLst>
            </p:cNvPr>
            <p:cNvSpPr/>
            <p:nvPr/>
          </p:nvSpPr>
          <p:spPr>
            <a:xfrm>
              <a:off x="8968290" y="1874577"/>
              <a:ext cx="679017" cy="540060"/>
            </a:xfrm>
            <a:prstGeom prst="flowChartMagneticDisk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HDFS</a:t>
              </a:r>
              <a:endParaRPr lang="ko-KR" altLang="en-US" sz="800" b="1" dirty="0"/>
            </a:p>
          </p:txBody>
        </p:sp>
        <p:cxnSp>
          <p:nvCxnSpPr>
            <p:cNvPr id="107" name="직선 화살표 연결선 237">
              <a:extLst>
                <a:ext uri="{FF2B5EF4-FFF2-40B4-BE49-F238E27FC236}">
                  <a16:creationId xmlns:a16="http://schemas.microsoft.com/office/drawing/2014/main" id="{E6CDA1A9-1F3A-43C0-A6AD-40C8D82084A9}"/>
                </a:ext>
              </a:extLst>
            </p:cNvPr>
            <p:cNvCxnSpPr>
              <a:stCxn id="106" idx="3"/>
              <a:endCxn id="94" idx="0"/>
            </p:cNvCxnSpPr>
            <p:nvPr/>
          </p:nvCxnSpPr>
          <p:spPr>
            <a:xfrm>
              <a:off x="9307799" y="2406382"/>
              <a:ext cx="10795" cy="94107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꺾인 연결선 239">
              <a:extLst>
                <a:ext uri="{FF2B5EF4-FFF2-40B4-BE49-F238E27FC236}">
                  <a16:creationId xmlns:a16="http://schemas.microsoft.com/office/drawing/2014/main" id="{4570F2F5-C86A-4E11-8B6F-A8A11CB7F688}"/>
                </a:ext>
              </a:extLst>
            </p:cNvPr>
            <p:cNvCxnSpPr>
              <a:stCxn id="76" idx="3"/>
              <a:endCxn id="69" idx="2"/>
            </p:cNvCxnSpPr>
            <p:nvPr/>
          </p:nvCxnSpPr>
          <p:spPr>
            <a:xfrm>
              <a:off x="6085840" y="5645785"/>
              <a:ext cx="801370" cy="42291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242">
              <a:extLst>
                <a:ext uri="{FF2B5EF4-FFF2-40B4-BE49-F238E27FC236}">
                  <a16:creationId xmlns:a16="http://schemas.microsoft.com/office/drawing/2014/main" id="{84760501-6FED-463F-9655-F76C11148367}"/>
                </a:ext>
              </a:extLst>
            </p:cNvPr>
            <p:cNvCxnSpPr>
              <a:stCxn id="69" idx="4"/>
              <a:endCxn id="93" idx="1"/>
            </p:cNvCxnSpPr>
            <p:nvPr/>
          </p:nvCxnSpPr>
          <p:spPr>
            <a:xfrm flipV="1">
              <a:off x="7738136" y="6053192"/>
              <a:ext cx="1036955" cy="1524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갈매기형 수장 10">
              <a:extLst>
                <a:ext uri="{FF2B5EF4-FFF2-40B4-BE49-F238E27FC236}">
                  <a16:creationId xmlns:a16="http://schemas.microsoft.com/office/drawing/2014/main" id="{F0C401CB-F534-4DCE-80C4-DDA2F24BB92C}"/>
                </a:ext>
              </a:extLst>
            </p:cNvPr>
            <p:cNvSpPr/>
            <p:nvPr/>
          </p:nvSpPr>
          <p:spPr>
            <a:xfrm>
              <a:off x="1037526" y="6426031"/>
              <a:ext cx="1832467" cy="360040"/>
            </a:xfrm>
            <a:prstGeom prst="chevron">
              <a:avLst/>
            </a:prstGeom>
            <a:solidFill>
              <a:schemeClr val="accent6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수집</a:t>
              </a:r>
            </a:p>
          </p:txBody>
        </p:sp>
        <p:sp>
          <p:nvSpPr>
            <p:cNvPr id="111" name="갈매기형 수장 84">
              <a:extLst>
                <a:ext uri="{FF2B5EF4-FFF2-40B4-BE49-F238E27FC236}">
                  <a16:creationId xmlns:a16="http://schemas.microsoft.com/office/drawing/2014/main" id="{E9286662-DA60-463A-BDB7-D0F1FADED175}"/>
                </a:ext>
              </a:extLst>
            </p:cNvPr>
            <p:cNvSpPr/>
            <p:nvPr/>
          </p:nvSpPr>
          <p:spPr>
            <a:xfrm>
              <a:off x="2877467" y="6426031"/>
              <a:ext cx="1832467" cy="360040"/>
            </a:xfrm>
            <a:prstGeom prst="chevron">
              <a:avLst/>
            </a:prstGeom>
            <a:solidFill>
              <a:schemeClr val="accent6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중간저장</a:t>
              </a:r>
            </a:p>
          </p:txBody>
        </p:sp>
        <p:sp>
          <p:nvSpPr>
            <p:cNvPr id="112" name="갈매기형 수장 85">
              <a:extLst>
                <a:ext uri="{FF2B5EF4-FFF2-40B4-BE49-F238E27FC236}">
                  <a16:creationId xmlns:a16="http://schemas.microsoft.com/office/drawing/2014/main" id="{9CA8761A-BEA9-41DB-ACED-B065D9994E2B}"/>
                </a:ext>
              </a:extLst>
            </p:cNvPr>
            <p:cNvSpPr/>
            <p:nvPr/>
          </p:nvSpPr>
          <p:spPr>
            <a:xfrm>
              <a:off x="4677667" y="6426031"/>
              <a:ext cx="1832467" cy="360040"/>
            </a:xfrm>
            <a:prstGeom prst="chevron">
              <a:avLst/>
            </a:prstGeom>
            <a:solidFill>
              <a:schemeClr val="accent6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처리</a:t>
              </a:r>
            </a:p>
          </p:txBody>
        </p:sp>
        <p:sp>
          <p:nvSpPr>
            <p:cNvPr id="113" name="갈매기형 수장 86">
              <a:extLst>
                <a:ext uri="{FF2B5EF4-FFF2-40B4-BE49-F238E27FC236}">
                  <a16:creationId xmlns:a16="http://schemas.microsoft.com/office/drawing/2014/main" id="{2254BE13-B751-4109-842F-F89A8DD60AF5}"/>
                </a:ext>
              </a:extLst>
            </p:cNvPr>
            <p:cNvSpPr/>
            <p:nvPr/>
          </p:nvSpPr>
          <p:spPr>
            <a:xfrm>
              <a:off x="6477867" y="6426031"/>
              <a:ext cx="1832467" cy="360040"/>
            </a:xfrm>
            <a:prstGeom prst="chevron">
              <a:avLst/>
            </a:prstGeom>
            <a:solidFill>
              <a:schemeClr val="accent6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처리결과</a:t>
              </a:r>
            </a:p>
          </p:txBody>
        </p:sp>
        <p:sp>
          <p:nvSpPr>
            <p:cNvPr id="114" name="갈매기형 수장 87">
              <a:extLst>
                <a:ext uri="{FF2B5EF4-FFF2-40B4-BE49-F238E27FC236}">
                  <a16:creationId xmlns:a16="http://schemas.microsoft.com/office/drawing/2014/main" id="{21DD29C8-F77E-4F6D-AA91-0492670F5342}"/>
                </a:ext>
              </a:extLst>
            </p:cNvPr>
            <p:cNvSpPr/>
            <p:nvPr/>
          </p:nvSpPr>
          <p:spPr>
            <a:xfrm>
              <a:off x="8278067" y="6426031"/>
              <a:ext cx="1832467" cy="360040"/>
            </a:xfrm>
            <a:prstGeom prst="chevron">
              <a:avLst/>
            </a:prstGeom>
            <a:solidFill>
              <a:schemeClr val="accent6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데이터제공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AE904A4-F698-4D63-92AF-917BD1D69317}"/>
                </a:ext>
              </a:extLst>
            </p:cNvPr>
            <p:cNvSpPr txBox="1"/>
            <p:nvPr/>
          </p:nvSpPr>
          <p:spPr>
            <a:xfrm>
              <a:off x="345297" y="2390908"/>
              <a:ext cx="721516" cy="3869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DMZ</a:t>
              </a:r>
              <a:endParaRPr lang="ko-KR" altLang="en-US" sz="1400" dirty="0"/>
            </a:p>
          </p:txBody>
        </p:sp>
        <p:sp>
          <p:nvSpPr>
            <p:cNvPr id="116" name="직사각형 213">
              <a:extLst>
                <a:ext uri="{FF2B5EF4-FFF2-40B4-BE49-F238E27FC236}">
                  <a16:creationId xmlns:a16="http://schemas.microsoft.com/office/drawing/2014/main" id="{9A6A049F-A849-4BE7-9FC6-D183CFD85CBF}"/>
                </a:ext>
              </a:extLst>
            </p:cNvPr>
            <p:cNvSpPr/>
            <p:nvPr/>
          </p:nvSpPr>
          <p:spPr>
            <a:xfrm>
              <a:off x="10527566" y="5814615"/>
              <a:ext cx="1080120" cy="27003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NeOSS</a:t>
              </a:r>
              <a:endParaRPr lang="en-US" altLang="ko-KR" sz="1200" dirty="0"/>
            </a:p>
          </p:txBody>
        </p:sp>
        <p:sp>
          <p:nvSpPr>
            <p:cNvPr id="117" name="직사각형 213">
              <a:extLst>
                <a:ext uri="{FF2B5EF4-FFF2-40B4-BE49-F238E27FC236}">
                  <a16:creationId xmlns:a16="http://schemas.microsoft.com/office/drawing/2014/main" id="{5BDB3CC1-2C7F-4A83-8918-AFC0AF4BE639}"/>
                </a:ext>
              </a:extLst>
            </p:cNvPr>
            <p:cNvSpPr/>
            <p:nvPr/>
          </p:nvSpPr>
          <p:spPr>
            <a:xfrm>
              <a:off x="10527566" y="6200726"/>
              <a:ext cx="1080120" cy="27003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AIH-AS</a:t>
              </a:r>
            </a:p>
          </p:txBody>
        </p:sp>
        <p:cxnSp>
          <p:nvCxnSpPr>
            <p:cNvPr id="118" name="직선 화살표 연결선 15">
              <a:extLst>
                <a:ext uri="{FF2B5EF4-FFF2-40B4-BE49-F238E27FC236}">
                  <a16:creationId xmlns:a16="http://schemas.microsoft.com/office/drawing/2014/main" id="{7AA849E8-BFE7-439F-82E7-D49B9E0931D2}"/>
                </a:ext>
              </a:extLst>
            </p:cNvPr>
            <p:cNvCxnSpPr>
              <a:stCxn id="93" idx="3"/>
              <a:endCxn id="30" idx="1"/>
            </p:cNvCxnSpPr>
            <p:nvPr/>
          </p:nvCxnSpPr>
          <p:spPr>
            <a:xfrm>
              <a:off x="9855086" y="6061329"/>
              <a:ext cx="456407" cy="27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내용 개체 틀 2">
            <a:extLst>
              <a:ext uri="{FF2B5EF4-FFF2-40B4-BE49-F238E27FC236}">
                <a16:creationId xmlns:a16="http://schemas.microsoft.com/office/drawing/2014/main" id="{1F8DB205-AA2B-4504-BF04-01A3BF91B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181" y="484400"/>
            <a:ext cx="1091605" cy="369306"/>
          </a:xfrm>
        </p:spPr>
        <p:txBody>
          <a:bodyPr>
            <a:normAutofit/>
          </a:bodyPr>
          <a:lstStyle/>
          <a:p>
            <a:pPr marL="227013" lvl="1" indent="-227013">
              <a:buFont typeface="Wingdings" pitchFamily="2" charset="2"/>
              <a:buChar char=""/>
            </a:pPr>
            <a:r>
              <a:rPr lang="en-US" altLang="ko-KR" sz="1400" b="1" dirty="0"/>
              <a:t>BS</a:t>
            </a:r>
          </a:p>
        </p:txBody>
      </p:sp>
      <p:sp>
        <p:nvSpPr>
          <p:cNvPr id="120" name="내용 개체 틀 2">
            <a:extLst>
              <a:ext uri="{FF2B5EF4-FFF2-40B4-BE49-F238E27FC236}">
                <a16:creationId xmlns:a16="http://schemas.microsoft.com/office/drawing/2014/main" id="{C906D076-DA55-4212-8673-A705936711A6}"/>
              </a:ext>
            </a:extLst>
          </p:cNvPr>
          <p:cNvSpPr txBox="1">
            <a:spLocks/>
          </p:cNvSpPr>
          <p:nvPr/>
        </p:nvSpPr>
        <p:spPr>
          <a:xfrm>
            <a:off x="462180" y="2252337"/>
            <a:ext cx="1091605" cy="369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7013" lvl="1" indent="-227013">
              <a:buFont typeface="Wingdings" pitchFamily="2" charset="2"/>
              <a:buChar char=""/>
            </a:pPr>
            <a:r>
              <a:rPr lang="en-US" altLang="ko-KR" sz="1400" b="1" dirty="0"/>
              <a:t>RT</a:t>
            </a:r>
          </a:p>
        </p:txBody>
      </p:sp>
    </p:spTree>
    <p:extLst>
      <p:ext uri="{BB962C8B-B14F-4D97-AF65-F5344CB8AC3E}">
        <p14:creationId xmlns:p14="http://schemas.microsoft.com/office/powerpoint/2010/main" val="2022741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136</Words>
  <Application>Microsoft Office PowerPoint</Application>
  <PresentationFormat>와이드스크린</PresentationFormat>
  <Paragraphs>97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Apple SD 산돌고딕 Neo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Suji Q</dc:creator>
  <cp:lastModifiedBy>Suji Q</cp:lastModifiedBy>
  <cp:revision>4</cp:revision>
  <dcterms:created xsi:type="dcterms:W3CDTF">2021-01-08T02:31:47Z</dcterms:created>
  <dcterms:modified xsi:type="dcterms:W3CDTF">2021-01-08T03:13:33Z</dcterms:modified>
</cp:coreProperties>
</file>