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1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0843E-CA37-4334-ACAA-63DD441B9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8B94FB-04D1-479F-9F21-4FE298C0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931120-8CD5-4DC5-8800-F9976E0A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412CC-E3B7-4718-AE1C-561AD1D9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2780B-C888-4EE0-B79A-C813BB8B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8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49F27-0F33-490D-94BD-9268B352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A52613-9D8B-4CDC-9B15-75554F21C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2F22DF-78C0-4C35-99C8-6C453280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F2D2B-6A29-4C62-9166-87EF42BE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B8670-4AF2-498E-A139-51AB952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8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0DAD06-1385-4DC9-A01E-ACF617979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B95D37-A7D6-4A38-8431-545E9AF4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659AC-91E7-4F35-BD14-4A137E3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679BB-03F7-4D7E-8B5B-A992949D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D92E8B-85FE-40B2-9E08-04BB81EA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88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2ADA7-42C7-4913-BE54-AFA1E870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40A9C-329C-4C50-AA4E-BD759674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5ED37-0DBD-4038-AB44-96304EC7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3E235-C9AB-42EB-8624-3AD765F9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6A9812-4BC8-489D-95AC-E3BA86C6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3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AF8D1-E3F5-458D-84D9-AB0A7483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F6156A-A77D-46D8-8DB7-B06E6E02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ECFD9-FCAC-4452-BDE4-4AED98EF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EEC71-D2B9-491F-86ED-9F556C52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F222E-5BBF-406A-85EF-7916AAB2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2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B38D1-D3AB-4A29-9D33-5BEB6443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6CD34-D75F-4753-AB4B-6B4F97684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EBE17D-0715-48BA-956F-0F1B3B0C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4CF45F-0430-400F-8A9A-3743004B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ADBBD-386E-46CD-A8B2-4662432A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E39E04-51D7-414F-BC47-325F643A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23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F7A58-C2BF-4E22-8A2B-133DBB87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409D7-DBD5-4DE5-A9E2-6E7E8070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24BDE-C514-4B85-BF80-82F4BB01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3DD027-3AAA-405C-BA45-BFBA8EE2D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7EFB8-DE7F-4D5F-959B-1C6A6EEF7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BC6307-2A55-4E8D-95D0-B4E0998F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DE5FB-8ACC-4C5D-8D43-0682BCF2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ADEC07-BC69-4AE1-AD55-F47AAF55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4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38377-5EF4-4026-A2FB-A550CEF3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23862E-1690-4F55-A4A4-4B678289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85E80-83ED-4876-AD63-AEE22C92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0A8B45-08EE-4B6E-A69E-D632283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B9F18A-70D4-4657-AE6D-E07F7F99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D49FD7-137E-4A0A-AC6A-96417470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DF90C9-A846-40F0-B4FB-83D2A7A2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DF5AB-B0E2-4308-A285-410EDC3C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9E92C-9D52-499D-9F3B-4DCD3AA3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9C79EF-2F1E-4A35-9679-B4E548D6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2450D-5708-4B51-9938-42F084DE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85EE9-2D15-42C1-A91C-889765D5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6599B-0F56-4077-88A2-D38F99E2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6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0FFD1-C7A3-4FE4-81F0-15238A26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1272EA-384D-4F55-9FC4-57FACE0D4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D320FE-5478-4AF5-86B3-44B7FCBC6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C3F12-E25E-4756-AB4D-43E9C674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B55B2-6F16-43B7-B947-F3F4106B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53AB1A-8352-4B3A-95A3-3EEF4A25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14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4A4651-6A3F-43E2-B64D-B5FDF1D6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218EC-EEF8-4944-A2AA-2356325B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78E88-E04A-432D-B9BB-E71FB97AF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D210-0AE4-49A6-911E-2A72654A28DD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E6BD83-8469-4E13-8162-08BFCA707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5E645-3B5F-438C-9480-353FFB2CB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CC09-3658-466D-AB9F-198106E94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3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7.sv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7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9.svg"/><Relationship Id="rId10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22E3CA5-9348-41F8-B68D-56CF8C27D279}"/>
              </a:ext>
            </a:extLst>
          </p:cNvPr>
          <p:cNvGrpSpPr/>
          <p:nvPr/>
        </p:nvGrpSpPr>
        <p:grpSpPr>
          <a:xfrm>
            <a:off x="0" y="3572933"/>
            <a:ext cx="12192000" cy="2760134"/>
            <a:chOff x="0" y="2878666"/>
            <a:chExt cx="12192000" cy="2760134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91A0ABE-50CF-4903-A516-75842C4E52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78666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DF7B4A0-7D42-47A0-9F6D-48B27ACF8E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018365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B0DCB1-5D9E-42BC-A08D-3E1E282CCC70}"/>
                </a:ext>
              </a:extLst>
            </p:cNvPr>
            <p:cNvSpPr/>
            <p:nvPr/>
          </p:nvSpPr>
          <p:spPr>
            <a:xfrm>
              <a:off x="6223000" y="4180420"/>
              <a:ext cx="1049867" cy="1777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1F5729E-2C64-4C9D-A7C4-94658F08B9B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2873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95A159D-9A1E-477B-84C6-929D69F938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38800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ACC960-E44F-4289-82A1-8292119CA130}"/>
                </a:ext>
              </a:extLst>
            </p:cNvPr>
            <p:cNvSpPr/>
            <p:nvPr/>
          </p:nvSpPr>
          <p:spPr>
            <a:xfrm>
              <a:off x="751415" y="4184651"/>
              <a:ext cx="1049867" cy="1777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29BAE61-B22D-41A3-B43E-FB13183310C1}"/>
                </a:ext>
              </a:extLst>
            </p:cNvPr>
            <p:cNvSpPr/>
            <p:nvPr/>
          </p:nvSpPr>
          <p:spPr>
            <a:xfrm>
              <a:off x="3407831" y="4180420"/>
              <a:ext cx="1049867" cy="1777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F4610C-3BAC-43CE-A35D-0A2A4A9B7C6B}"/>
                </a:ext>
              </a:extLst>
            </p:cNvPr>
            <p:cNvSpPr/>
            <p:nvPr/>
          </p:nvSpPr>
          <p:spPr>
            <a:xfrm>
              <a:off x="9364131" y="4180419"/>
              <a:ext cx="1049867" cy="1777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D92FE96-05F1-41B5-B830-97D2BB35F527}"/>
              </a:ext>
            </a:extLst>
          </p:cNvPr>
          <p:cNvGrpSpPr/>
          <p:nvPr/>
        </p:nvGrpSpPr>
        <p:grpSpPr>
          <a:xfrm>
            <a:off x="679449" y="4046004"/>
            <a:ext cx="1797051" cy="1795995"/>
            <a:chOff x="679449" y="3351737"/>
            <a:chExt cx="1797051" cy="179599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4F73C40-8713-4E7C-8862-3493A2CD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449" y="3351737"/>
              <a:ext cx="675218" cy="675218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CCC2989A-4EFA-4B98-B916-02946A6E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1282" y="3399367"/>
              <a:ext cx="675218" cy="675218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FB71B92-76F5-4648-85AB-AF111C511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763" y="4472514"/>
              <a:ext cx="675218" cy="675218"/>
            </a:xfrm>
            <a:prstGeom prst="rect">
              <a:avLst/>
            </a:prstGeom>
          </p:spPr>
        </p:pic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24519CC-A77D-4D4D-AA72-6B0AC1A96636}"/>
                </a:ext>
              </a:extLst>
            </p:cNvPr>
            <p:cNvSpPr/>
            <p:nvPr/>
          </p:nvSpPr>
          <p:spPr>
            <a:xfrm>
              <a:off x="1555214" y="4163485"/>
              <a:ext cx="174630" cy="174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48BE3D57-28E2-4172-AE4B-14DD52CFF140}"/>
              </a:ext>
            </a:extLst>
          </p:cNvPr>
          <p:cNvGrpSpPr/>
          <p:nvPr/>
        </p:nvGrpSpPr>
        <p:grpSpPr>
          <a:xfrm>
            <a:off x="3257546" y="4068232"/>
            <a:ext cx="1345145" cy="1821397"/>
            <a:chOff x="3257546" y="3373965"/>
            <a:chExt cx="1345145" cy="1821397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BB80C13-6E51-4008-9C53-B7E5FC18A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7473" y="3373965"/>
              <a:ext cx="675218" cy="675218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B9F1C5EA-F700-43F7-9AAB-9BA22910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7546" y="4520144"/>
              <a:ext cx="675218" cy="675218"/>
            </a:xfrm>
            <a:prstGeom prst="rect">
              <a:avLst/>
            </a:prstGeom>
          </p:spPr>
        </p:pic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214D044A-F1C4-4E35-AE9D-F21F31D6353E}"/>
                </a:ext>
              </a:extLst>
            </p:cNvPr>
            <p:cNvSpPr/>
            <p:nvPr/>
          </p:nvSpPr>
          <p:spPr>
            <a:xfrm>
              <a:off x="3835927" y="4238620"/>
              <a:ext cx="174630" cy="1746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FF200AF2-6751-4E92-9912-E42E05A9ADB4}"/>
              </a:ext>
            </a:extLst>
          </p:cNvPr>
          <p:cNvSpPr/>
          <p:nvPr/>
        </p:nvSpPr>
        <p:spPr>
          <a:xfrm>
            <a:off x="2692400" y="4819896"/>
            <a:ext cx="269359" cy="26935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7F7FEEA-E09B-4129-8192-684F8405289E}"/>
              </a:ext>
            </a:extLst>
          </p:cNvPr>
          <p:cNvCxnSpPr>
            <a:cxnSpLocks/>
          </p:cNvCxnSpPr>
          <p:nvPr/>
        </p:nvCxnSpPr>
        <p:spPr>
          <a:xfrm>
            <a:off x="1354667" y="1905000"/>
            <a:ext cx="14419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D661B9E-8AEB-418E-AD55-82F8E3D35A2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827080" y="1905000"/>
            <a:ext cx="0" cy="291489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>
            <a:extLst>
              <a:ext uri="{FF2B5EF4-FFF2-40B4-BE49-F238E27FC236}">
                <a16:creationId xmlns:a16="http://schemas.microsoft.com/office/drawing/2014/main" id="{E2B6144F-AEC5-4100-ACE5-17DC4C74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964" y="1180308"/>
            <a:ext cx="838980" cy="838980"/>
          </a:xfrm>
          <a:prstGeom prst="rect">
            <a:avLst/>
          </a:prstGeom>
        </p:spPr>
      </p:pic>
      <p:sp>
        <p:nvSpPr>
          <p:cNvPr id="36" name="星形: 五角 35">
            <a:extLst>
              <a:ext uri="{FF2B5EF4-FFF2-40B4-BE49-F238E27FC236}">
                <a16:creationId xmlns:a16="http://schemas.microsoft.com/office/drawing/2014/main" id="{2923BEF9-0DA3-4DB7-8CC1-28531E13C6C1}"/>
              </a:ext>
            </a:extLst>
          </p:cNvPr>
          <p:cNvSpPr/>
          <p:nvPr/>
        </p:nvSpPr>
        <p:spPr>
          <a:xfrm>
            <a:off x="8574467" y="4586542"/>
            <a:ext cx="269359" cy="26935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7E98041C-A850-4164-996C-A261DA6C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068" y="256116"/>
            <a:ext cx="612776" cy="612776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776E116B-0008-47B3-AD67-9C3663D42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42" y="1167595"/>
            <a:ext cx="838980" cy="83898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D5AA91-C11C-4B29-A862-0F1C2632C9BF}"/>
              </a:ext>
            </a:extLst>
          </p:cNvPr>
          <p:cNvSpPr txBox="1"/>
          <p:nvPr/>
        </p:nvSpPr>
        <p:spPr>
          <a:xfrm>
            <a:off x="331404" y="31700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793B5BA-1329-4E40-91F8-77BF543FB395}"/>
              </a:ext>
            </a:extLst>
          </p:cNvPr>
          <p:cNvSpPr txBox="1"/>
          <p:nvPr/>
        </p:nvSpPr>
        <p:spPr>
          <a:xfrm>
            <a:off x="145137" y="1432492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A112BA6-66D9-477E-8186-5AD2CCF54FB6}"/>
              </a:ext>
            </a:extLst>
          </p:cNvPr>
          <p:cNvSpPr txBox="1"/>
          <p:nvPr/>
        </p:nvSpPr>
        <p:spPr>
          <a:xfrm>
            <a:off x="1996566" y="4991410"/>
            <a:ext cx="129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K-means</a:t>
            </a:r>
          </a:p>
          <a:p>
            <a:r>
              <a:rPr lang="en-US" altLang="zh-TW" dirty="0"/>
              <a:t>CenterPoint</a:t>
            </a:r>
            <a:endParaRPr lang="zh-TW" altLang="en-US" dirty="0"/>
          </a:p>
        </p:txBody>
      </p:sp>
      <p:sp>
        <p:nvSpPr>
          <p:cNvPr id="59" name="箭號: 弧形左彎 58">
            <a:extLst>
              <a:ext uri="{FF2B5EF4-FFF2-40B4-BE49-F238E27FC236}">
                <a16:creationId xmlns:a16="http://schemas.microsoft.com/office/drawing/2014/main" id="{6E5947C3-009A-49E4-AFBB-1C9D79010896}"/>
              </a:ext>
            </a:extLst>
          </p:cNvPr>
          <p:cNvSpPr/>
          <p:nvPr/>
        </p:nvSpPr>
        <p:spPr>
          <a:xfrm rot="256424">
            <a:off x="1910223" y="735669"/>
            <a:ext cx="514747" cy="741729"/>
          </a:xfrm>
          <a:prstGeom prst="curvedLeftArrow">
            <a:avLst>
              <a:gd name="adj1" fmla="val 25000"/>
              <a:gd name="adj2" fmla="val 65851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箭號: 弧形左彎 60">
            <a:extLst>
              <a:ext uri="{FF2B5EF4-FFF2-40B4-BE49-F238E27FC236}">
                <a16:creationId xmlns:a16="http://schemas.microsoft.com/office/drawing/2014/main" id="{552D9D65-C5CC-4B47-BBC3-6421A8278A74}"/>
              </a:ext>
            </a:extLst>
          </p:cNvPr>
          <p:cNvSpPr/>
          <p:nvPr/>
        </p:nvSpPr>
        <p:spPr>
          <a:xfrm rot="11588400">
            <a:off x="421269" y="619287"/>
            <a:ext cx="397178" cy="686693"/>
          </a:xfrm>
          <a:prstGeom prst="curvedLeftArrow">
            <a:avLst>
              <a:gd name="adj1" fmla="val 25000"/>
              <a:gd name="adj2" fmla="val 50000"/>
              <a:gd name="adj3" fmla="val 294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63DCEE7-36B0-4A6A-BA51-BAAAEF317F4C}"/>
              </a:ext>
            </a:extLst>
          </p:cNvPr>
          <p:cNvSpPr txBox="1"/>
          <p:nvPr/>
        </p:nvSpPr>
        <p:spPr>
          <a:xfrm>
            <a:off x="2559974" y="679045"/>
            <a:ext cx="379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DelayTime</a:t>
            </a:r>
            <a:r>
              <a:rPr lang="en-US" altLang="zh-TW" sz="1400" dirty="0"/>
              <a:t> =</a:t>
            </a:r>
          </a:p>
          <a:p>
            <a:r>
              <a:rPr lang="en-US" altLang="zh-TW" sz="1400" dirty="0"/>
              <a:t>Calculating Time + Transmission Time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500CB3-2C07-4A0F-8CAA-7E2DED81355E}"/>
              </a:ext>
            </a:extLst>
          </p:cNvPr>
          <p:cNvSpPr/>
          <p:nvPr/>
        </p:nvSpPr>
        <p:spPr>
          <a:xfrm>
            <a:off x="4993482" y="2384813"/>
            <a:ext cx="1779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DelayTime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New CenterPoint</a:t>
            </a:r>
            <a:endParaRPr lang="zh-TW" altLang="en-US" dirty="0"/>
          </a:p>
          <a:p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2CCF03A6-4DCA-456C-B7E8-5F029DF9E405}"/>
              </a:ext>
            </a:extLst>
          </p:cNvPr>
          <p:cNvSpPr/>
          <p:nvPr/>
        </p:nvSpPr>
        <p:spPr>
          <a:xfrm rot="21446213">
            <a:off x="3033867" y="4708869"/>
            <a:ext cx="5468493" cy="282317"/>
          </a:xfrm>
          <a:prstGeom prst="rightArrow">
            <a:avLst>
              <a:gd name="adj1" fmla="val 33270"/>
              <a:gd name="adj2" fmla="val 158743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5248932C-D028-4339-ADFB-254F7B7D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91" y="5240866"/>
            <a:ext cx="675218" cy="6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8C5C404-DCE1-4EE6-8948-B230C064806D}"/>
              </a:ext>
            </a:extLst>
          </p:cNvPr>
          <p:cNvGrpSpPr/>
          <p:nvPr/>
        </p:nvGrpSpPr>
        <p:grpSpPr>
          <a:xfrm>
            <a:off x="1494855" y="1620729"/>
            <a:ext cx="7971608" cy="2572820"/>
            <a:chOff x="1494855" y="1620729"/>
            <a:chExt cx="7971608" cy="2572820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1B322424-F828-40DD-90B7-77EDB773F8A0}"/>
                </a:ext>
              </a:extLst>
            </p:cNvPr>
            <p:cNvGrpSpPr/>
            <p:nvPr/>
          </p:nvGrpSpPr>
          <p:grpSpPr>
            <a:xfrm>
              <a:off x="1907157" y="1620729"/>
              <a:ext cx="7559306" cy="2572820"/>
              <a:chOff x="1313949" y="3712632"/>
              <a:chExt cx="8566650" cy="2572820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EEEFE3D3-2FCC-4AC7-9ED6-CED27CACBEB0}"/>
                  </a:ext>
                </a:extLst>
              </p:cNvPr>
              <p:cNvGrpSpPr/>
              <p:nvPr/>
            </p:nvGrpSpPr>
            <p:grpSpPr>
              <a:xfrm>
                <a:off x="1320798" y="3712632"/>
                <a:ext cx="8559801" cy="131233"/>
                <a:chOff x="1320798" y="3712632"/>
                <a:chExt cx="8559801" cy="131233"/>
              </a:xfrm>
              <a:grpFill/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D28E4E2F-042B-4CC7-AC28-9ABBA753E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798" y="3712632"/>
                  <a:ext cx="8559801" cy="0"/>
                </a:xfrm>
                <a:prstGeom prst="line">
                  <a:avLst/>
                </a:prstGeom>
                <a:grp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CBB25773-F7B3-4570-9891-6683BD4CB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798" y="3843865"/>
                  <a:ext cx="8559801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DA0639DD-8790-40C7-9A74-C1B3F2A50ABF}"/>
                  </a:ext>
                </a:extLst>
              </p:cNvPr>
              <p:cNvGrpSpPr/>
              <p:nvPr/>
            </p:nvGrpSpPr>
            <p:grpSpPr>
              <a:xfrm flipV="1">
                <a:off x="1313949" y="6154219"/>
                <a:ext cx="8559801" cy="131233"/>
                <a:chOff x="1359091" y="5997049"/>
                <a:chExt cx="8559801" cy="131233"/>
              </a:xfrm>
              <a:grpFill/>
            </p:grpSpPr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105CABC0-9C0B-40CA-A5A5-F1CCD361E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9091" y="5997049"/>
                  <a:ext cx="8559801" cy="0"/>
                </a:xfrm>
                <a:prstGeom prst="line">
                  <a:avLst/>
                </a:prstGeom>
                <a:grp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E01F6C55-72F8-4861-A5EF-0B92E7242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9091" y="6128282"/>
                  <a:ext cx="8559801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10018FFB-2A2B-4E87-A623-10DE71119914}"/>
                </a:ext>
              </a:extLst>
            </p:cNvPr>
            <p:cNvGrpSpPr/>
            <p:nvPr/>
          </p:nvGrpSpPr>
          <p:grpSpPr>
            <a:xfrm>
              <a:off x="1834408" y="2860585"/>
              <a:ext cx="7421466" cy="104742"/>
              <a:chOff x="1231505" y="4952488"/>
              <a:chExt cx="8410442" cy="104742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45B4281-EC7A-4E68-B3F7-362C7DC2178F}"/>
                  </a:ext>
                </a:extLst>
              </p:cNvPr>
              <p:cNvSpPr/>
              <p:nvPr/>
            </p:nvSpPr>
            <p:spPr>
              <a:xfrm>
                <a:off x="2980222" y="4958286"/>
                <a:ext cx="762000" cy="86779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C608007-C4F1-4E8B-AC3C-DD89138535C8}"/>
                  </a:ext>
                </a:extLst>
              </p:cNvPr>
              <p:cNvSpPr/>
              <p:nvPr/>
            </p:nvSpPr>
            <p:spPr>
              <a:xfrm>
                <a:off x="1231505" y="4970451"/>
                <a:ext cx="762000" cy="86779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0854D93-A623-4648-AA61-17EBEB5D7C48}"/>
                  </a:ext>
                </a:extLst>
              </p:cNvPr>
              <p:cNvGrpSpPr/>
              <p:nvPr/>
            </p:nvGrpSpPr>
            <p:grpSpPr>
              <a:xfrm>
                <a:off x="5055726" y="4952488"/>
                <a:ext cx="4586221" cy="98944"/>
                <a:chOff x="5055726" y="4952488"/>
                <a:chExt cx="4586221" cy="98944"/>
              </a:xfrm>
              <a:grpFill/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7BCE3B1F-A356-4958-8081-BC0C0A7E9AD4}"/>
                    </a:ext>
                  </a:extLst>
                </p:cNvPr>
                <p:cNvSpPr/>
                <p:nvPr/>
              </p:nvSpPr>
              <p:spPr>
                <a:xfrm>
                  <a:off x="5055726" y="4964653"/>
                  <a:ext cx="762000" cy="8677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21F629D-A5E9-4069-9FC0-BE2DDA1C7581}"/>
                    </a:ext>
                  </a:extLst>
                </p:cNvPr>
                <p:cNvSpPr/>
                <p:nvPr/>
              </p:nvSpPr>
              <p:spPr>
                <a:xfrm>
                  <a:off x="8879947" y="4964653"/>
                  <a:ext cx="762000" cy="8677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A6B8E1F-DD88-4EE1-A987-1068AAB2A2B8}"/>
                    </a:ext>
                  </a:extLst>
                </p:cNvPr>
                <p:cNvSpPr/>
                <p:nvPr/>
              </p:nvSpPr>
              <p:spPr>
                <a:xfrm>
                  <a:off x="6804443" y="4952488"/>
                  <a:ext cx="762000" cy="8677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943183D9-9B0D-4765-B6F4-04E946BFA00F}"/>
                </a:ext>
              </a:extLst>
            </p:cNvPr>
            <p:cNvGrpSpPr/>
            <p:nvPr/>
          </p:nvGrpSpPr>
          <p:grpSpPr>
            <a:xfrm>
              <a:off x="1494855" y="2424686"/>
              <a:ext cx="3168636" cy="938343"/>
              <a:chOff x="898801" y="1428886"/>
              <a:chExt cx="3168636" cy="938343"/>
            </a:xfrm>
          </p:grpSpPr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5F582410-091F-4EAD-A1A8-692530E81242}"/>
                  </a:ext>
                </a:extLst>
              </p:cNvPr>
              <p:cNvGrpSpPr/>
              <p:nvPr/>
            </p:nvGrpSpPr>
            <p:grpSpPr>
              <a:xfrm>
                <a:off x="898801" y="1428886"/>
                <a:ext cx="2328725" cy="838980"/>
                <a:chOff x="898801" y="1428886"/>
                <a:chExt cx="2328725" cy="838980"/>
              </a:xfrm>
            </p:grpSpPr>
            <p:pic>
              <p:nvPicPr>
                <p:cNvPr id="72" name="圖片 71">
                  <a:extLst>
                    <a:ext uri="{FF2B5EF4-FFF2-40B4-BE49-F238E27FC236}">
                      <a16:creationId xmlns:a16="http://schemas.microsoft.com/office/drawing/2014/main" id="{995DAA84-D362-4C68-87B2-E3ECF672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8801" y="1428886"/>
                  <a:ext cx="838980" cy="838980"/>
                </a:xfrm>
                <a:prstGeom prst="rect">
                  <a:avLst/>
                </a:prstGeom>
              </p:spPr>
            </p:pic>
            <p:cxnSp>
              <p:nvCxnSpPr>
                <p:cNvPr id="73" name="直線單箭頭接點 72">
                  <a:extLst>
                    <a:ext uri="{FF2B5EF4-FFF2-40B4-BE49-F238E27FC236}">
                      <a16:creationId xmlns:a16="http://schemas.microsoft.com/office/drawing/2014/main" id="{CAD72F16-E720-4D3E-B578-0B032BFFD996}"/>
                    </a:ext>
                  </a:extLst>
                </p:cNvPr>
                <p:cNvCxnSpPr>
                  <a:cxnSpLocks/>
                  <a:stCxn id="72" idx="3"/>
                </p:cNvCxnSpPr>
                <p:nvPr/>
              </p:nvCxnSpPr>
              <p:spPr>
                <a:xfrm>
                  <a:off x="1737781" y="1848376"/>
                  <a:ext cx="1489745" cy="11589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圖片 70">
                <a:extLst>
                  <a:ext uri="{FF2B5EF4-FFF2-40B4-BE49-F238E27FC236}">
                    <a16:creationId xmlns:a16="http://schemas.microsoft.com/office/drawing/2014/main" id="{8D4CC623-B153-47A1-B5D8-E17F4243C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594" y="1526386"/>
                <a:ext cx="840843" cy="840843"/>
              </a:xfrm>
              <a:prstGeom prst="rect">
                <a:avLst/>
              </a:prstGeom>
            </p:spPr>
          </p:pic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74864BE-510D-4A6D-8A5E-21C84CD7D1BA}"/>
                </a:ext>
              </a:extLst>
            </p:cNvPr>
            <p:cNvGrpSpPr/>
            <p:nvPr/>
          </p:nvGrpSpPr>
          <p:grpSpPr>
            <a:xfrm>
              <a:off x="1916852" y="1917607"/>
              <a:ext cx="4114800" cy="1956859"/>
              <a:chOff x="1916852" y="1917607"/>
              <a:chExt cx="4114800" cy="1956859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26C972B6-5120-4B98-82D7-D953B7EDD2F5}"/>
                  </a:ext>
                </a:extLst>
              </p:cNvPr>
              <p:cNvGrpSpPr/>
              <p:nvPr/>
            </p:nvGrpSpPr>
            <p:grpSpPr>
              <a:xfrm>
                <a:off x="2374052" y="2960066"/>
                <a:ext cx="914400" cy="914400"/>
                <a:chOff x="2374052" y="2960066"/>
                <a:chExt cx="914400" cy="914400"/>
              </a:xfrm>
            </p:grpSpPr>
            <p:pic>
              <p:nvPicPr>
                <p:cNvPr id="91" name="圖形 90" descr="汽車">
                  <a:extLst>
                    <a:ext uri="{FF2B5EF4-FFF2-40B4-BE49-F238E27FC236}">
                      <a16:creationId xmlns:a16="http://schemas.microsoft.com/office/drawing/2014/main" id="{AA2C7BD7-30DF-4352-B61A-33A239CCF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052" y="29600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69BD18AF-733A-438E-B76C-A7F475D4C7D1}"/>
                    </a:ext>
                  </a:extLst>
                </p:cNvPr>
                <p:cNvSpPr/>
                <p:nvPr/>
              </p:nvSpPr>
              <p:spPr>
                <a:xfrm>
                  <a:off x="2662281" y="3091298"/>
                  <a:ext cx="290722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3200" b="1" dirty="0">
                      <a:ln w="12700">
                        <a:solidFill>
                          <a:schemeClr val="tx1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1</a:t>
                  </a:r>
                  <a:endParaRPr lang="zh-TW" altLang="en-US" sz="54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F1A6EAC1-A53D-4C3E-9ADC-6440F95DD809}"/>
                  </a:ext>
                </a:extLst>
              </p:cNvPr>
              <p:cNvGrpSpPr/>
              <p:nvPr/>
            </p:nvGrpSpPr>
            <p:grpSpPr>
              <a:xfrm>
                <a:off x="1916852" y="1917607"/>
                <a:ext cx="914400" cy="914400"/>
                <a:chOff x="1916852" y="1917607"/>
                <a:chExt cx="914400" cy="914400"/>
              </a:xfrm>
            </p:grpSpPr>
            <p:pic>
              <p:nvPicPr>
                <p:cNvPr id="90" name="圖形 89" descr="汽車">
                  <a:extLst>
                    <a:ext uri="{FF2B5EF4-FFF2-40B4-BE49-F238E27FC236}">
                      <a16:creationId xmlns:a16="http://schemas.microsoft.com/office/drawing/2014/main" id="{E266A350-027B-436E-8021-5287CC0BD0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6852" y="191760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3D507EA7-0B54-45C3-90E0-BF1B6990A1D9}"/>
                    </a:ext>
                  </a:extLst>
                </p:cNvPr>
                <p:cNvSpPr/>
                <p:nvPr/>
              </p:nvSpPr>
              <p:spPr>
                <a:xfrm>
                  <a:off x="2174548" y="2048770"/>
                  <a:ext cx="290722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3200" b="1" dirty="0">
                      <a:ln w="12700">
                        <a:solidFill>
                          <a:schemeClr val="tx1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2</a:t>
                  </a:r>
                  <a:endParaRPr lang="zh-TW" altLang="en-US" sz="54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23142EE2-E79A-44A3-85C6-00C0D8C1E72D}"/>
                  </a:ext>
                </a:extLst>
              </p:cNvPr>
              <p:cNvGrpSpPr/>
              <p:nvPr/>
            </p:nvGrpSpPr>
            <p:grpSpPr>
              <a:xfrm>
                <a:off x="3288452" y="2960066"/>
                <a:ext cx="914400" cy="914400"/>
                <a:chOff x="3288452" y="2960066"/>
                <a:chExt cx="914400" cy="914400"/>
              </a:xfrm>
            </p:grpSpPr>
            <p:pic>
              <p:nvPicPr>
                <p:cNvPr id="93" name="圖形 92" descr="汽車">
                  <a:extLst>
                    <a:ext uri="{FF2B5EF4-FFF2-40B4-BE49-F238E27FC236}">
                      <a16:creationId xmlns:a16="http://schemas.microsoft.com/office/drawing/2014/main" id="{04DBB166-B6FA-4F6A-A9FB-1710F22E0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8452" y="29600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97B6FF7-41C8-4A46-8F68-65FCCF11DC41}"/>
                    </a:ext>
                  </a:extLst>
                </p:cNvPr>
                <p:cNvSpPr/>
                <p:nvPr/>
              </p:nvSpPr>
              <p:spPr>
                <a:xfrm>
                  <a:off x="3558354" y="3085431"/>
                  <a:ext cx="290722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3200" b="1" dirty="0">
                      <a:ln w="12700">
                        <a:solidFill>
                          <a:schemeClr val="tx1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3</a:t>
                  </a:r>
                  <a:endParaRPr lang="zh-TW" altLang="en-US" sz="54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E7932E34-3DE4-4597-9A8F-267B1C52BB62}"/>
                  </a:ext>
                </a:extLst>
              </p:cNvPr>
              <p:cNvGrpSpPr/>
              <p:nvPr/>
            </p:nvGrpSpPr>
            <p:grpSpPr>
              <a:xfrm>
                <a:off x="5117252" y="2960066"/>
                <a:ext cx="914400" cy="914400"/>
                <a:chOff x="5117252" y="2960066"/>
                <a:chExt cx="914400" cy="914400"/>
              </a:xfrm>
            </p:grpSpPr>
            <p:pic>
              <p:nvPicPr>
                <p:cNvPr id="108" name="圖形 107" descr="汽車">
                  <a:extLst>
                    <a:ext uri="{FF2B5EF4-FFF2-40B4-BE49-F238E27FC236}">
                      <a16:creationId xmlns:a16="http://schemas.microsoft.com/office/drawing/2014/main" id="{C4B72FEB-3838-4444-90E0-75B43074A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7252" y="29600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86C59ED9-9F49-4EFE-A7B4-4B3FAA0E4234}"/>
                    </a:ext>
                  </a:extLst>
                </p:cNvPr>
                <p:cNvSpPr/>
                <p:nvPr/>
              </p:nvSpPr>
              <p:spPr>
                <a:xfrm>
                  <a:off x="5352033" y="3085431"/>
                  <a:ext cx="290722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3200" b="1" dirty="0">
                      <a:ln w="12700">
                        <a:solidFill>
                          <a:schemeClr val="tx1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4</a:t>
                  </a:r>
                  <a:endParaRPr lang="zh-TW" altLang="en-US" sz="54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5A95F19C-21BC-43F8-9BC1-E5B6211DA266}"/>
                  </a:ext>
                </a:extLst>
              </p:cNvPr>
              <p:cNvGrpSpPr/>
              <p:nvPr/>
            </p:nvGrpSpPr>
            <p:grpSpPr>
              <a:xfrm>
                <a:off x="4579617" y="2045666"/>
                <a:ext cx="914400" cy="914400"/>
                <a:chOff x="4579617" y="2045666"/>
                <a:chExt cx="914400" cy="914400"/>
              </a:xfrm>
            </p:grpSpPr>
            <p:pic>
              <p:nvPicPr>
                <p:cNvPr id="92" name="圖形 91" descr="汽車">
                  <a:extLst>
                    <a:ext uri="{FF2B5EF4-FFF2-40B4-BE49-F238E27FC236}">
                      <a16:creationId xmlns:a16="http://schemas.microsoft.com/office/drawing/2014/main" id="{C91FE9B7-5B29-4EE9-B7BE-72AC1A2590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9617" y="20456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10F3DF48-FD8A-43DF-BB5F-9F4F1CAF3F49}"/>
                    </a:ext>
                  </a:extLst>
                </p:cNvPr>
                <p:cNvSpPr/>
                <p:nvPr/>
              </p:nvSpPr>
              <p:spPr>
                <a:xfrm>
                  <a:off x="4826530" y="2158862"/>
                  <a:ext cx="290722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3200" b="1" dirty="0">
                      <a:ln w="12700">
                        <a:solidFill>
                          <a:schemeClr val="tx1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5</a:t>
                  </a:r>
                  <a:endParaRPr lang="zh-TW" altLang="en-US" sz="54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486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DB9B3EBD-2E3F-421C-B53B-8E9447492940}"/>
              </a:ext>
            </a:extLst>
          </p:cNvPr>
          <p:cNvGrpSpPr/>
          <p:nvPr/>
        </p:nvGrpSpPr>
        <p:grpSpPr>
          <a:xfrm>
            <a:off x="1299109" y="1701391"/>
            <a:ext cx="8424868" cy="3045667"/>
            <a:chOff x="1291489" y="1488031"/>
            <a:chExt cx="8424868" cy="3045667"/>
          </a:xfrm>
        </p:grpSpPr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C70DCB7E-DE91-4AB3-8647-78DDFA020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7543" y="2858620"/>
              <a:ext cx="840843" cy="840843"/>
            </a:xfrm>
            <a:prstGeom prst="rect">
              <a:avLst/>
            </a:prstGeom>
          </p:spPr>
        </p:pic>
        <p:grpSp>
          <p:nvGrpSpPr>
            <p:cNvPr id="171" name="群組 170">
              <a:extLst>
                <a:ext uri="{FF2B5EF4-FFF2-40B4-BE49-F238E27FC236}">
                  <a16:creationId xmlns:a16="http://schemas.microsoft.com/office/drawing/2014/main" id="{FCA299D5-E2B0-43C5-8C40-518F36B42C78}"/>
                </a:ext>
              </a:extLst>
            </p:cNvPr>
            <p:cNvGrpSpPr/>
            <p:nvPr/>
          </p:nvGrpSpPr>
          <p:grpSpPr>
            <a:xfrm>
              <a:off x="1291489" y="1488031"/>
              <a:ext cx="8424868" cy="3045667"/>
              <a:chOff x="1291489" y="1488031"/>
              <a:chExt cx="8424868" cy="3045667"/>
            </a:xfrm>
          </p:grpSpPr>
          <p:grpSp>
            <p:nvGrpSpPr>
              <p:cNvPr id="169" name="群組 168">
                <a:extLst>
                  <a:ext uri="{FF2B5EF4-FFF2-40B4-BE49-F238E27FC236}">
                    <a16:creationId xmlns:a16="http://schemas.microsoft.com/office/drawing/2014/main" id="{F29C27B6-0399-4378-A922-4F2B7CCDECBE}"/>
                  </a:ext>
                </a:extLst>
              </p:cNvPr>
              <p:cNvGrpSpPr/>
              <p:nvPr/>
            </p:nvGrpSpPr>
            <p:grpSpPr>
              <a:xfrm>
                <a:off x="2071399" y="1960878"/>
                <a:ext cx="7644958" cy="2572820"/>
                <a:chOff x="2071399" y="1960878"/>
                <a:chExt cx="7644958" cy="2572820"/>
              </a:xfrm>
            </p:grpSpPr>
            <p:grpSp>
              <p:nvGrpSpPr>
                <p:cNvPr id="79" name="群組 78">
                  <a:extLst>
                    <a:ext uri="{FF2B5EF4-FFF2-40B4-BE49-F238E27FC236}">
                      <a16:creationId xmlns:a16="http://schemas.microsoft.com/office/drawing/2014/main" id="{60D7F8AE-EFD7-42D8-98A9-7492FBA13D06}"/>
                    </a:ext>
                  </a:extLst>
                </p:cNvPr>
                <p:cNvGrpSpPr/>
                <p:nvPr/>
              </p:nvGrpSpPr>
              <p:grpSpPr>
                <a:xfrm>
                  <a:off x="2071399" y="3200734"/>
                  <a:ext cx="7434013" cy="104742"/>
                  <a:chOff x="1231505" y="4952488"/>
                  <a:chExt cx="8410442" cy="104742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A86280DE-CB57-462A-A255-F14048F1D840}"/>
                      </a:ext>
                    </a:extLst>
                  </p:cNvPr>
                  <p:cNvSpPr/>
                  <p:nvPr/>
                </p:nvSpPr>
                <p:spPr>
                  <a:xfrm>
                    <a:off x="2980222" y="4958286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6A038A83-51FA-433C-A638-101B8CA0EE88}"/>
                      </a:ext>
                    </a:extLst>
                  </p:cNvPr>
                  <p:cNvSpPr/>
                  <p:nvPr/>
                </p:nvSpPr>
                <p:spPr>
                  <a:xfrm>
                    <a:off x="1231505" y="4970451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77" name="群組 76">
                    <a:extLst>
                      <a:ext uri="{FF2B5EF4-FFF2-40B4-BE49-F238E27FC236}">
                        <a16:creationId xmlns:a16="http://schemas.microsoft.com/office/drawing/2014/main" id="{06B2E789-9E25-4B5B-95E5-8DD0B85F265D}"/>
                      </a:ext>
                    </a:extLst>
                  </p:cNvPr>
                  <p:cNvGrpSpPr/>
                  <p:nvPr/>
                </p:nvGrpSpPr>
                <p:grpSpPr>
                  <a:xfrm>
                    <a:off x="5055726" y="4952488"/>
                    <a:ext cx="4586221" cy="98944"/>
                    <a:chOff x="5055726" y="4952488"/>
                    <a:chExt cx="4586221" cy="98944"/>
                  </a:xfrm>
                  <a:grpFill/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66E5E020-4241-401F-A771-17239659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5726" y="4964653"/>
                      <a:ext cx="762000" cy="8677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59040A79-8501-4A12-9D3F-CE4E90890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947" y="4964653"/>
                      <a:ext cx="762000" cy="8677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29AF8712-E3DB-491D-B65C-9D4B7D520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4443" y="4952488"/>
                      <a:ext cx="762000" cy="8677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62" name="群組 61">
                  <a:extLst>
                    <a:ext uri="{FF2B5EF4-FFF2-40B4-BE49-F238E27FC236}">
                      <a16:creationId xmlns:a16="http://schemas.microsoft.com/office/drawing/2014/main" id="{44678CA9-CAB6-4583-A571-B0B094DAA81F}"/>
                    </a:ext>
                  </a:extLst>
                </p:cNvPr>
                <p:cNvGrpSpPr/>
                <p:nvPr/>
              </p:nvGrpSpPr>
              <p:grpSpPr>
                <a:xfrm>
                  <a:off x="2144271" y="1960878"/>
                  <a:ext cx="7572086" cy="2572820"/>
                  <a:chOff x="1313949" y="3712632"/>
                  <a:chExt cx="8566650" cy="2572820"/>
                </a:xfrm>
              </p:grpSpPr>
              <p:grpSp>
                <p:nvGrpSpPr>
                  <p:cNvPr id="61" name="群組 60">
                    <a:extLst>
                      <a:ext uri="{FF2B5EF4-FFF2-40B4-BE49-F238E27FC236}">
                        <a16:creationId xmlns:a16="http://schemas.microsoft.com/office/drawing/2014/main" id="{B89E4846-F5F5-44AF-B5E2-1D99D05F5F87}"/>
                      </a:ext>
                    </a:extLst>
                  </p:cNvPr>
                  <p:cNvGrpSpPr/>
                  <p:nvPr/>
                </p:nvGrpSpPr>
                <p:grpSpPr>
                  <a:xfrm>
                    <a:off x="1320798" y="3712632"/>
                    <a:ext cx="8559801" cy="131233"/>
                    <a:chOff x="1320798" y="3712632"/>
                    <a:chExt cx="8559801" cy="131233"/>
                  </a:xfrm>
                </p:grpSpPr>
                <p:cxnSp>
                  <p:nvCxnSpPr>
                    <p:cNvPr id="51" name="直線接點 50">
                      <a:extLst>
                        <a:ext uri="{FF2B5EF4-FFF2-40B4-BE49-F238E27FC236}">
                          <a16:creationId xmlns:a16="http://schemas.microsoft.com/office/drawing/2014/main" id="{521BA9E0-25BF-46E6-81E6-327E135829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0798" y="3712632"/>
                      <a:ext cx="8559801" cy="0"/>
                    </a:xfrm>
                    <a:prstGeom prst="line">
                      <a:avLst/>
                    </a:prstGeom>
                    <a:ln w="571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線接點 51">
                      <a:extLst>
                        <a:ext uri="{FF2B5EF4-FFF2-40B4-BE49-F238E27FC236}">
                          <a16:creationId xmlns:a16="http://schemas.microsoft.com/office/drawing/2014/main" id="{28A26231-B142-45E6-8E92-CD3D9DC422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0798" y="3843865"/>
                      <a:ext cx="8559801" cy="0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群組 58">
                    <a:extLst>
                      <a:ext uri="{FF2B5EF4-FFF2-40B4-BE49-F238E27FC236}">
                        <a16:creationId xmlns:a16="http://schemas.microsoft.com/office/drawing/2014/main" id="{37C3E6EC-6433-4790-93AB-B73A275065AD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13949" y="6154219"/>
                    <a:ext cx="8559801" cy="131233"/>
                    <a:chOff x="1359091" y="5997049"/>
                    <a:chExt cx="8559801" cy="131233"/>
                  </a:xfrm>
                </p:grpSpPr>
                <p:cxnSp>
                  <p:nvCxnSpPr>
                    <p:cNvPr id="57" name="直線接點 56">
                      <a:extLst>
                        <a:ext uri="{FF2B5EF4-FFF2-40B4-BE49-F238E27FC236}">
                          <a16:creationId xmlns:a16="http://schemas.microsoft.com/office/drawing/2014/main" id="{80032B88-1012-4971-8F3E-8CCE99BCA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9091" y="5997049"/>
                      <a:ext cx="8559801" cy="0"/>
                    </a:xfrm>
                    <a:prstGeom prst="line">
                      <a:avLst/>
                    </a:prstGeom>
                    <a:ln w="571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線接點 57">
                      <a:extLst>
                        <a:ext uri="{FF2B5EF4-FFF2-40B4-BE49-F238E27FC236}">
                          <a16:creationId xmlns:a16="http://schemas.microsoft.com/office/drawing/2014/main" id="{6A1AD1CC-4A3A-415F-9935-B014105F96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9091" y="6128282"/>
                      <a:ext cx="8559801" cy="0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70" name="群組 169">
                <a:extLst>
                  <a:ext uri="{FF2B5EF4-FFF2-40B4-BE49-F238E27FC236}">
                    <a16:creationId xmlns:a16="http://schemas.microsoft.com/office/drawing/2014/main" id="{E5D786C4-D142-40CE-B8CB-AB03267BCEE7}"/>
                  </a:ext>
                </a:extLst>
              </p:cNvPr>
              <p:cNvGrpSpPr/>
              <p:nvPr/>
            </p:nvGrpSpPr>
            <p:grpSpPr>
              <a:xfrm>
                <a:off x="1291489" y="1488031"/>
                <a:ext cx="8259825" cy="2888497"/>
                <a:chOff x="1291489" y="1488031"/>
                <a:chExt cx="8259825" cy="2888497"/>
              </a:xfrm>
            </p:grpSpPr>
            <p:grpSp>
              <p:nvGrpSpPr>
                <p:cNvPr id="76" name="群組 75">
                  <a:extLst>
                    <a:ext uri="{FF2B5EF4-FFF2-40B4-BE49-F238E27FC236}">
                      <a16:creationId xmlns:a16="http://schemas.microsoft.com/office/drawing/2014/main" id="{95273E38-799D-4D14-8D71-9E5DC65A9E1C}"/>
                    </a:ext>
                  </a:extLst>
                </p:cNvPr>
                <p:cNvGrpSpPr/>
                <p:nvPr/>
              </p:nvGrpSpPr>
              <p:grpSpPr>
                <a:xfrm>
                  <a:off x="1738695" y="2748157"/>
                  <a:ext cx="5535892" cy="951306"/>
                  <a:chOff x="898801" y="4614473"/>
                  <a:chExt cx="5535892" cy="951306"/>
                </a:xfrm>
              </p:grpSpPr>
              <p:pic>
                <p:nvPicPr>
                  <p:cNvPr id="47" name="圖片 46">
                    <a:extLst>
                      <a:ext uri="{FF2B5EF4-FFF2-40B4-BE49-F238E27FC236}">
                        <a16:creationId xmlns:a16="http://schemas.microsoft.com/office/drawing/2014/main" id="{869A657F-4EE0-4DF5-B5B8-EC903842F7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93850" y="4724936"/>
                    <a:ext cx="840843" cy="840843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1F428D02-69ED-4C65-A626-DCC40032077D}"/>
                      </a:ext>
                    </a:extLst>
                  </p:cNvPr>
                  <p:cNvGrpSpPr/>
                  <p:nvPr/>
                </p:nvGrpSpPr>
                <p:grpSpPr>
                  <a:xfrm>
                    <a:off x="898801" y="4614473"/>
                    <a:ext cx="4740191" cy="838980"/>
                    <a:chOff x="898801" y="1428886"/>
                    <a:chExt cx="4740191" cy="838980"/>
                  </a:xfrm>
                </p:grpSpPr>
                <p:pic>
                  <p:nvPicPr>
                    <p:cNvPr id="41" name="圖片 40">
                      <a:extLst>
                        <a:ext uri="{FF2B5EF4-FFF2-40B4-BE49-F238E27FC236}">
                          <a16:creationId xmlns:a16="http://schemas.microsoft.com/office/drawing/2014/main" id="{765F60B0-08A0-4784-AE28-A138C4BB2F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98801" y="1428886"/>
                      <a:ext cx="838980" cy="8389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2" name="直線單箭頭接點 41">
                      <a:extLst>
                        <a:ext uri="{FF2B5EF4-FFF2-40B4-BE49-F238E27FC236}">
                          <a16:creationId xmlns:a16="http://schemas.microsoft.com/office/drawing/2014/main" id="{586FBF23-5930-4184-9BCD-7E995BFD0B11}"/>
                        </a:ext>
                      </a:extLst>
                    </p:cNvPr>
                    <p:cNvCxnSpPr>
                      <a:cxnSpLocks/>
                      <a:stCxn id="41" idx="3"/>
                    </p:cNvCxnSpPr>
                    <p:nvPr/>
                  </p:nvCxnSpPr>
                  <p:spPr>
                    <a:xfrm>
                      <a:off x="1737781" y="1848376"/>
                      <a:ext cx="3901211" cy="145914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1" name="群組 160">
                  <a:extLst>
                    <a:ext uri="{FF2B5EF4-FFF2-40B4-BE49-F238E27FC236}">
                      <a16:creationId xmlns:a16="http://schemas.microsoft.com/office/drawing/2014/main" id="{2CEB6E3A-DB94-403A-9C88-99521558A535}"/>
                    </a:ext>
                  </a:extLst>
                </p:cNvPr>
                <p:cNvGrpSpPr/>
                <p:nvPr/>
              </p:nvGrpSpPr>
              <p:grpSpPr>
                <a:xfrm>
                  <a:off x="1291489" y="1488031"/>
                  <a:ext cx="1550687" cy="1470227"/>
                  <a:chOff x="1291489" y="1488031"/>
                  <a:chExt cx="1550687" cy="1470227"/>
                </a:xfrm>
              </p:grpSpPr>
              <p:grpSp>
                <p:nvGrpSpPr>
                  <p:cNvPr id="146" name="群組 145">
                    <a:extLst>
                      <a:ext uri="{FF2B5EF4-FFF2-40B4-BE49-F238E27FC236}">
                        <a16:creationId xmlns:a16="http://schemas.microsoft.com/office/drawing/2014/main" id="{2ACD5739-82F9-4B8D-B6AE-43EC03F28737}"/>
                      </a:ext>
                    </a:extLst>
                  </p:cNvPr>
                  <p:cNvGrpSpPr/>
                  <p:nvPr/>
                </p:nvGrpSpPr>
                <p:grpSpPr>
                  <a:xfrm>
                    <a:off x="1291489" y="1488031"/>
                    <a:ext cx="1116677" cy="1470227"/>
                    <a:chOff x="1177189" y="1556611"/>
                    <a:chExt cx="1116677" cy="1470227"/>
                  </a:xfrm>
                </p:grpSpPr>
                <p:grpSp>
                  <p:nvGrpSpPr>
                    <p:cNvPr id="135" name="群組 134">
                      <a:extLst>
                        <a:ext uri="{FF2B5EF4-FFF2-40B4-BE49-F238E27FC236}">
                          <a16:creationId xmlns:a16="http://schemas.microsoft.com/office/drawing/2014/main" id="{841B6FBF-D359-499E-8BC2-DE9C727582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76787" y="1556611"/>
                      <a:ext cx="717079" cy="1470227"/>
                      <a:chOff x="2620727" y="3248251"/>
                      <a:chExt cx="717079" cy="1470227"/>
                    </a:xfrm>
                  </p:grpSpPr>
                  <p:cxnSp>
                    <p:nvCxnSpPr>
                      <p:cNvPr id="130" name="直線單箭頭接點 129">
                        <a:extLst>
                          <a:ext uri="{FF2B5EF4-FFF2-40B4-BE49-F238E27FC236}">
                            <a16:creationId xmlns:a16="http://schemas.microsoft.com/office/drawing/2014/main" id="{F70608CA-E2CA-45AF-8246-E8A909CD31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865120" y="4039765"/>
                        <a:ext cx="0" cy="654899"/>
                      </a:xfrm>
                      <a:prstGeom prst="straightConnector1">
                        <a:avLst/>
                      </a:prstGeom>
                      <a:ln w="57150"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直線單箭頭接點 131">
                        <a:extLst>
                          <a:ext uri="{FF2B5EF4-FFF2-40B4-BE49-F238E27FC236}">
                            <a16:creationId xmlns:a16="http://schemas.microsoft.com/office/drawing/2014/main" id="{8EE9AB7D-CE01-48C2-A055-34CE697B9D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47060" y="4063579"/>
                        <a:ext cx="0" cy="654899"/>
                      </a:xfrm>
                      <a:prstGeom prst="straightConnector1">
                        <a:avLst/>
                      </a:prstGeom>
                      <a:ln w="57150"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33" name="圖片 132">
                        <a:extLst>
                          <a:ext uri="{FF2B5EF4-FFF2-40B4-BE49-F238E27FC236}">
                            <a16:creationId xmlns:a16="http://schemas.microsoft.com/office/drawing/2014/main" id="{C1ABEF3C-2DD2-4EE6-A53B-45302A1737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0727" y="3248251"/>
                        <a:ext cx="717079" cy="71707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38" name="圖形 137" descr="相機">
                      <a:extLst>
                        <a:ext uri="{FF2B5EF4-FFF2-40B4-BE49-F238E27FC236}">
                          <a16:creationId xmlns:a16="http://schemas.microsoft.com/office/drawing/2014/main" id="{7A365B23-FA1C-45EE-B25B-7F6C0E8AB3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77189" y="2430074"/>
                      <a:ext cx="462157" cy="46215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53" name="圖形 152" descr="標記">
                    <a:extLst>
                      <a:ext uri="{FF2B5EF4-FFF2-40B4-BE49-F238E27FC236}">
                        <a16:creationId xmlns:a16="http://schemas.microsoft.com/office/drawing/2014/main" id="{C370E4BA-DEB4-48CF-B1E6-4D4B8D8E8D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6813" y="2377477"/>
                    <a:ext cx="515363" cy="5153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群組 166">
                  <a:extLst>
                    <a:ext uri="{FF2B5EF4-FFF2-40B4-BE49-F238E27FC236}">
                      <a16:creationId xmlns:a16="http://schemas.microsoft.com/office/drawing/2014/main" id="{9403BD27-AEA1-4A37-B3C4-86DC3F3790B0}"/>
                    </a:ext>
                  </a:extLst>
                </p:cNvPr>
                <p:cNvGrpSpPr/>
                <p:nvPr/>
              </p:nvGrpSpPr>
              <p:grpSpPr>
                <a:xfrm>
                  <a:off x="4941603" y="2483699"/>
                  <a:ext cx="4609711" cy="1892829"/>
                  <a:chOff x="4941603" y="2483699"/>
                  <a:chExt cx="4609711" cy="1892829"/>
                </a:xfrm>
              </p:grpSpPr>
              <p:grpSp>
                <p:nvGrpSpPr>
                  <p:cNvPr id="165" name="群組 164">
                    <a:extLst>
                      <a:ext uri="{FF2B5EF4-FFF2-40B4-BE49-F238E27FC236}">
                        <a16:creationId xmlns:a16="http://schemas.microsoft.com/office/drawing/2014/main" id="{9DFB3416-2B6F-4848-A39D-0BE6284364A9}"/>
                      </a:ext>
                    </a:extLst>
                  </p:cNvPr>
                  <p:cNvGrpSpPr/>
                  <p:nvPr/>
                </p:nvGrpSpPr>
                <p:grpSpPr>
                  <a:xfrm>
                    <a:off x="4941603" y="3462128"/>
                    <a:ext cx="914400" cy="914400"/>
                    <a:chOff x="4941603" y="3462128"/>
                    <a:chExt cx="914400" cy="914400"/>
                  </a:xfrm>
                </p:grpSpPr>
                <p:pic>
                  <p:nvPicPr>
                    <p:cNvPr id="35" name="圖形 34" descr="汽車">
                      <a:extLst>
                        <a:ext uri="{FF2B5EF4-FFF2-40B4-BE49-F238E27FC236}">
                          <a16:creationId xmlns:a16="http://schemas.microsoft.com/office/drawing/2014/main" id="{513AEF6F-A30A-4B03-A7C4-88444EC76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41603" y="3462128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5" name="矩形 154">
                      <a:extLst>
                        <a:ext uri="{FF2B5EF4-FFF2-40B4-BE49-F238E27FC236}">
                          <a16:creationId xmlns:a16="http://schemas.microsoft.com/office/drawing/2014/main" id="{FF5BC216-B6D5-4A61-B4FD-35B5D6C78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3473" y="3587137"/>
                      <a:ext cx="2907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TW" sz="3200" b="1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</a:t>
                      </a:r>
                      <a:endParaRPr lang="zh-TW" altLang="en-US" sz="5400" b="1" dirty="0">
                        <a:ln w="1270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66" name="群組 165">
                    <a:extLst>
                      <a:ext uri="{FF2B5EF4-FFF2-40B4-BE49-F238E27FC236}">
                        <a16:creationId xmlns:a16="http://schemas.microsoft.com/office/drawing/2014/main" id="{8237160F-7CF4-4F1D-A1B6-A445394FD4F1}"/>
                      </a:ext>
                    </a:extLst>
                  </p:cNvPr>
                  <p:cNvGrpSpPr/>
                  <p:nvPr/>
                </p:nvGrpSpPr>
                <p:grpSpPr>
                  <a:xfrm>
                    <a:off x="5458459" y="2483699"/>
                    <a:ext cx="914400" cy="914400"/>
                    <a:chOff x="5458459" y="2483699"/>
                    <a:chExt cx="914400" cy="914400"/>
                  </a:xfrm>
                </p:grpSpPr>
                <p:pic>
                  <p:nvPicPr>
                    <p:cNvPr id="34" name="圖形 33" descr="汽車">
                      <a:extLst>
                        <a:ext uri="{FF2B5EF4-FFF2-40B4-BE49-F238E27FC236}">
                          <a16:creationId xmlns:a16="http://schemas.microsoft.com/office/drawing/2014/main" id="{94CB8CCC-6CF5-4CC2-B347-9283635686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58459" y="2483699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7" name="矩形 156">
                      <a:extLst>
                        <a:ext uri="{FF2B5EF4-FFF2-40B4-BE49-F238E27FC236}">
                          <a16:creationId xmlns:a16="http://schemas.microsoft.com/office/drawing/2014/main" id="{972EA500-3B98-4EAD-8D5A-AFB046EAB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8791" y="2619177"/>
                      <a:ext cx="2907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TW" sz="3200" b="1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</a:t>
                      </a:r>
                      <a:endParaRPr lang="zh-TW" altLang="en-US" sz="5400" b="1" dirty="0">
                        <a:ln w="1270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64" name="群組 163">
                    <a:extLst>
                      <a:ext uri="{FF2B5EF4-FFF2-40B4-BE49-F238E27FC236}">
                        <a16:creationId xmlns:a16="http://schemas.microsoft.com/office/drawing/2014/main" id="{BA0AA732-4C48-4993-B7AD-22FDCAAA9958}"/>
                      </a:ext>
                    </a:extLst>
                  </p:cNvPr>
                  <p:cNvGrpSpPr/>
                  <p:nvPr/>
                </p:nvGrpSpPr>
                <p:grpSpPr>
                  <a:xfrm>
                    <a:off x="7247042" y="3400219"/>
                    <a:ext cx="914400" cy="914400"/>
                    <a:chOff x="7247042" y="3400219"/>
                    <a:chExt cx="914400" cy="914400"/>
                  </a:xfrm>
                </p:grpSpPr>
                <p:pic>
                  <p:nvPicPr>
                    <p:cNvPr id="37" name="圖形 36" descr="汽車">
                      <a:extLst>
                        <a:ext uri="{FF2B5EF4-FFF2-40B4-BE49-F238E27FC236}">
                          <a16:creationId xmlns:a16="http://schemas.microsoft.com/office/drawing/2014/main" id="{DAB3EBE6-6F1D-435B-A3A4-661BF35ACD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47042" y="3400219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8" name="矩形 157">
                      <a:extLst>
                        <a:ext uri="{FF2B5EF4-FFF2-40B4-BE49-F238E27FC236}">
                          <a16:creationId xmlns:a16="http://schemas.microsoft.com/office/drawing/2014/main" id="{A5732E4B-5FA2-4615-AFDE-2E8235501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9192" y="3512334"/>
                      <a:ext cx="2907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TW" sz="3200" b="1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</a:t>
                      </a:r>
                      <a:endParaRPr lang="zh-TW" altLang="en-US" sz="5400" b="1" dirty="0">
                        <a:ln w="1270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63" name="群組 162">
                    <a:extLst>
                      <a:ext uri="{FF2B5EF4-FFF2-40B4-BE49-F238E27FC236}">
                        <a16:creationId xmlns:a16="http://schemas.microsoft.com/office/drawing/2014/main" id="{F2D035F0-537F-43F1-96B9-88BDCAF6B134}"/>
                      </a:ext>
                    </a:extLst>
                  </p:cNvPr>
                  <p:cNvGrpSpPr/>
                  <p:nvPr/>
                </p:nvGrpSpPr>
                <p:grpSpPr>
                  <a:xfrm>
                    <a:off x="8288248" y="3398099"/>
                    <a:ext cx="914400" cy="914400"/>
                    <a:chOff x="8288248" y="3398099"/>
                    <a:chExt cx="914400" cy="914400"/>
                  </a:xfrm>
                </p:grpSpPr>
                <p:pic>
                  <p:nvPicPr>
                    <p:cNvPr id="38" name="圖形 37" descr="汽車">
                      <a:extLst>
                        <a:ext uri="{FF2B5EF4-FFF2-40B4-BE49-F238E27FC236}">
                          <a16:creationId xmlns:a16="http://schemas.microsoft.com/office/drawing/2014/main" id="{D827F4DB-056B-4FD3-A0C3-F23DA0226D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88248" y="3398099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9" name="矩形 158">
                      <a:extLst>
                        <a:ext uri="{FF2B5EF4-FFF2-40B4-BE49-F238E27FC236}">
                          <a16:creationId xmlns:a16="http://schemas.microsoft.com/office/drawing/2014/main" id="{3FD59C24-3C80-4893-9A32-17FC21E7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0087" y="3530231"/>
                      <a:ext cx="2907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TW" sz="3200" b="1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  <a:endParaRPr lang="zh-TW" altLang="en-US" sz="5400" b="1" dirty="0">
                        <a:ln w="1270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62" name="群組 161">
                    <a:extLst>
                      <a:ext uri="{FF2B5EF4-FFF2-40B4-BE49-F238E27FC236}">
                        <a16:creationId xmlns:a16="http://schemas.microsoft.com/office/drawing/2014/main" id="{070E52B6-5557-4131-AC9C-943AFB0793A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914" y="2606995"/>
                    <a:ext cx="914400" cy="914400"/>
                    <a:chOff x="8636914" y="2606995"/>
                    <a:chExt cx="914400" cy="914400"/>
                  </a:xfrm>
                </p:grpSpPr>
                <p:pic>
                  <p:nvPicPr>
                    <p:cNvPr id="36" name="圖形 35" descr="汽車">
                      <a:extLst>
                        <a:ext uri="{FF2B5EF4-FFF2-40B4-BE49-F238E27FC236}">
                          <a16:creationId xmlns:a16="http://schemas.microsoft.com/office/drawing/2014/main" id="{9E8922B7-4637-4D5F-A065-54FD4F72F4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36914" y="2606995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0" name="矩形 159">
                      <a:extLst>
                        <a:ext uri="{FF2B5EF4-FFF2-40B4-BE49-F238E27FC236}">
                          <a16:creationId xmlns:a16="http://schemas.microsoft.com/office/drawing/2014/main" id="{3B6320FD-B32A-4371-BFF3-B6E40370C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1926" y="2728786"/>
                      <a:ext cx="2907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TW" sz="3200" b="1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  <a:endParaRPr lang="zh-TW" altLang="en-US" sz="5400" b="1" dirty="0">
                        <a:ln w="1270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9620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26A048D-95C2-41E9-AEB6-D3FBF3930CE4}"/>
              </a:ext>
            </a:extLst>
          </p:cNvPr>
          <p:cNvGrpSpPr/>
          <p:nvPr/>
        </p:nvGrpSpPr>
        <p:grpSpPr>
          <a:xfrm>
            <a:off x="1423196" y="1653822"/>
            <a:ext cx="7885028" cy="3550355"/>
            <a:chOff x="1668729" y="1178672"/>
            <a:chExt cx="7885028" cy="355035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36A109E-EBD2-462C-9BF9-D77C5EBDF0C4}"/>
                </a:ext>
              </a:extLst>
            </p:cNvPr>
            <p:cNvGrpSpPr/>
            <p:nvPr/>
          </p:nvGrpSpPr>
          <p:grpSpPr>
            <a:xfrm>
              <a:off x="1668729" y="1178672"/>
              <a:ext cx="7885028" cy="3550355"/>
              <a:chOff x="1668729" y="1178672"/>
              <a:chExt cx="7885028" cy="3550355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F16BE0F7-5DCE-45AA-8524-A8BDFFD37DAD}"/>
                  </a:ext>
                </a:extLst>
              </p:cNvPr>
              <p:cNvGrpSpPr/>
              <p:nvPr/>
            </p:nvGrpSpPr>
            <p:grpSpPr>
              <a:xfrm>
                <a:off x="1668729" y="1178672"/>
                <a:ext cx="7885028" cy="3550355"/>
                <a:chOff x="1660262" y="1153272"/>
                <a:chExt cx="7885028" cy="3550355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EEEFE3D3-2FCC-4AC7-9ED6-CED27CACBEB0}"/>
                    </a:ext>
                  </a:extLst>
                </p:cNvPr>
                <p:cNvGrpSpPr/>
                <p:nvPr/>
              </p:nvGrpSpPr>
              <p:grpSpPr>
                <a:xfrm>
                  <a:off x="1913201" y="1536063"/>
                  <a:ext cx="7553262" cy="131233"/>
                  <a:chOff x="1320798" y="3712632"/>
                  <a:chExt cx="8559801" cy="131233"/>
                </a:xfrm>
                <a:solidFill>
                  <a:schemeClr val="bg1">
                    <a:lumMod val="85000"/>
                  </a:schemeClr>
                </a:solidFill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D28E4E2F-042B-4CC7-AC28-9ABBA753EB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0798" y="3712632"/>
                    <a:ext cx="855980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CBB25773-F7B3-4570-9891-6683BD4CB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0798" y="3843865"/>
                    <a:ext cx="8559801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群組 84">
                  <a:extLst>
                    <a:ext uri="{FF2B5EF4-FFF2-40B4-BE49-F238E27FC236}">
                      <a16:creationId xmlns:a16="http://schemas.microsoft.com/office/drawing/2014/main" id="{DA0639DD-8790-40C7-9A74-C1B3F2A50ABF}"/>
                    </a:ext>
                  </a:extLst>
                </p:cNvPr>
                <p:cNvGrpSpPr/>
                <p:nvPr/>
              </p:nvGrpSpPr>
              <p:grpSpPr>
                <a:xfrm flipV="1">
                  <a:off x="1907157" y="3977650"/>
                  <a:ext cx="7553262" cy="131233"/>
                  <a:chOff x="1359091" y="5997049"/>
                  <a:chExt cx="8559801" cy="131233"/>
                </a:xfrm>
                <a:solidFill>
                  <a:schemeClr val="bg1">
                    <a:lumMod val="85000"/>
                  </a:schemeClr>
                </a:solidFill>
              </p:grpSpPr>
              <p:cxnSp>
                <p:nvCxnSpPr>
                  <p:cNvPr id="86" name="直線接點 85">
                    <a:extLst>
                      <a:ext uri="{FF2B5EF4-FFF2-40B4-BE49-F238E27FC236}">
                        <a16:creationId xmlns:a16="http://schemas.microsoft.com/office/drawing/2014/main" id="{105CABC0-9C0B-40CA-A5A5-F1CCD361E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9091" y="5997049"/>
                    <a:ext cx="855980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接點 86">
                    <a:extLst>
                      <a:ext uri="{FF2B5EF4-FFF2-40B4-BE49-F238E27FC236}">
                        <a16:creationId xmlns:a16="http://schemas.microsoft.com/office/drawing/2014/main" id="{E01F6C55-72F8-4861-A5EF-0B92E7242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9091" y="6128282"/>
                    <a:ext cx="8559801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45B4281-EC7A-4E68-B3F7-362C7DC2178F}"/>
                    </a:ext>
                  </a:extLst>
                </p:cNvPr>
                <p:cNvSpPr/>
                <p:nvPr/>
              </p:nvSpPr>
              <p:spPr>
                <a:xfrm>
                  <a:off x="3377495" y="2781717"/>
                  <a:ext cx="672397" cy="867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4C608007-C4F1-4E8B-AC3C-DD89138535C8}"/>
                    </a:ext>
                  </a:extLst>
                </p:cNvPr>
                <p:cNvSpPr/>
                <p:nvPr/>
              </p:nvSpPr>
              <p:spPr>
                <a:xfrm>
                  <a:off x="1834408" y="2793882"/>
                  <a:ext cx="672397" cy="867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80" name="群組 79">
                  <a:extLst>
                    <a:ext uri="{FF2B5EF4-FFF2-40B4-BE49-F238E27FC236}">
                      <a16:creationId xmlns:a16="http://schemas.microsoft.com/office/drawing/2014/main" id="{F0854D93-A623-4648-AA61-17EBEB5D7C48}"/>
                    </a:ext>
                  </a:extLst>
                </p:cNvPr>
                <p:cNvGrpSpPr/>
                <p:nvPr/>
              </p:nvGrpSpPr>
              <p:grpSpPr>
                <a:xfrm>
                  <a:off x="5208942" y="2775919"/>
                  <a:ext cx="4046933" cy="98944"/>
                  <a:chOff x="5055727" y="4952488"/>
                  <a:chExt cx="4586223" cy="9894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BCE3B1F-A356-4958-8081-BC0C0A7E9AD4}"/>
                      </a:ext>
                    </a:extLst>
                  </p:cNvPr>
                  <p:cNvSpPr/>
                  <p:nvPr/>
                </p:nvSpPr>
                <p:spPr>
                  <a:xfrm>
                    <a:off x="5055727" y="4964653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C21F629D-A5E9-4069-9FC0-BE2DDA1C7581}"/>
                      </a:ext>
                    </a:extLst>
                  </p:cNvPr>
                  <p:cNvSpPr/>
                  <p:nvPr/>
                </p:nvSpPr>
                <p:spPr>
                  <a:xfrm>
                    <a:off x="8879950" y="4964653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3A6B8E1F-DD88-4EE1-A987-1068AAB2A2B8}"/>
                      </a:ext>
                    </a:extLst>
                  </p:cNvPr>
                  <p:cNvSpPr/>
                  <p:nvPr/>
                </p:nvSpPr>
                <p:spPr>
                  <a:xfrm>
                    <a:off x="6804443" y="4952488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93" name="圖形 92" descr="汽車">
                  <a:extLst>
                    <a:ext uri="{FF2B5EF4-FFF2-40B4-BE49-F238E27FC236}">
                      <a16:creationId xmlns:a16="http://schemas.microsoft.com/office/drawing/2014/main" id="{04DBB166-B6FA-4F6A-A9FB-1710F22E0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6152" y="2785011"/>
                  <a:ext cx="1175053" cy="1175053"/>
                </a:xfrm>
                <a:prstGeom prst="rect">
                  <a:avLst/>
                </a:prstGeom>
              </p:spPr>
            </p:pic>
            <p:pic>
              <p:nvPicPr>
                <p:cNvPr id="108" name="圖形 107" descr="汽車">
                  <a:extLst>
                    <a:ext uri="{FF2B5EF4-FFF2-40B4-BE49-F238E27FC236}">
                      <a16:creationId xmlns:a16="http://schemas.microsoft.com/office/drawing/2014/main" id="{C4B72FEB-3838-4444-90E0-75B43074A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4538" y="2875934"/>
                  <a:ext cx="1175053" cy="1175053"/>
                </a:xfrm>
                <a:prstGeom prst="rect">
                  <a:avLst/>
                </a:prstGeom>
              </p:spPr>
            </p:pic>
            <p:pic>
              <p:nvPicPr>
                <p:cNvPr id="92" name="圖形 91" descr="汽車">
                  <a:extLst>
                    <a:ext uri="{FF2B5EF4-FFF2-40B4-BE49-F238E27FC236}">
                      <a16:creationId xmlns:a16="http://schemas.microsoft.com/office/drawing/2014/main" id="{C91FE9B7-5B29-4EE9-B7BE-72AC1A2590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3615" y="1853668"/>
                  <a:ext cx="1175053" cy="1175053"/>
                </a:xfrm>
                <a:prstGeom prst="rect">
                  <a:avLst/>
                </a:prstGeom>
              </p:spPr>
            </p:pic>
            <p:pic>
              <p:nvPicPr>
                <p:cNvPr id="38" name="圖形 37" descr="汽車">
                  <a:extLst>
                    <a:ext uri="{FF2B5EF4-FFF2-40B4-BE49-F238E27FC236}">
                      <a16:creationId xmlns:a16="http://schemas.microsoft.com/office/drawing/2014/main" id="{17297463-8364-4ABC-A175-F7D5B44C75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8563" y="1761067"/>
                  <a:ext cx="1175053" cy="1175053"/>
                </a:xfrm>
                <a:prstGeom prst="rect">
                  <a:avLst/>
                </a:prstGeom>
              </p:spPr>
            </p:pic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399C31F3-AD7A-44C5-AF76-60E45C9621CF}"/>
                    </a:ext>
                  </a:extLst>
                </p:cNvPr>
                <p:cNvSpPr/>
                <p:nvPr/>
              </p:nvSpPr>
              <p:spPr>
                <a:xfrm>
                  <a:off x="2292737" y="2173020"/>
                  <a:ext cx="2424001" cy="2424001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1548E1E0-6798-4594-8E06-EA835A8DB540}"/>
                    </a:ext>
                  </a:extLst>
                </p:cNvPr>
                <p:cNvSpPr/>
                <p:nvPr/>
              </p:nvSpPr>
              <p:spPr>
                <a:xfrm>
                  <a:off x="1660262" y="1153272"/>
                  <a:ext cx="2424001" cy="2424001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A0A96F2E-D900-4DDA-8C60-089703EE8E62}"/>
                    </a:ext>
                  </a:extLst>
                </p:cNvPr>
                <p:cNvSpPr/>
                <p:nvPr/>
              </p:nvSpPr>
              <p:spPr>
                <a:xfrm>
                  <a:off x="7121289" y="2279626"/>
                  <a:ext cx="2424001" cy="2424001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706FDFAD-0585-4C15-9B22-71B0FEFA8173}"/>
                    </a:ext>
                  </a:extLst>
                </p:cNvPr>
                <p:cNvSpPr/>
                <p:nvPr/>
              </p:nvSpPr>
              <p:spPr>
                <a:xfrm>
                  <a:off x="6373543" y="1232544"/>
                  <a:ext cx="2424001" cy="2424001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箭號: 向右 8">
                  <a:extLst>
                    <a:ext uri="{FF2B5EF4-FFF2-40B4-BE49-F238E27FC236}">
                      <a16:creationId xmlns:a16="http://schemas.microsoft.com/office/drawing/2014/main" id="{7E74B2C6-357F-4326-8893-691CE8AD9866}"/>
                    </a:ext>
                  </a:extLst>
                </p:cNvPr>
                <p:cNvSpPr/>
                <p:nvPr/>
              </p:nvSpPr>
              <p:spPr>
                <a:xfrm>
                  <a:off x="5083805" y="2698904"/>
                  <a:ext cx="939011" cy="38134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pic>
            <p:nvPicPr>
              <p:cNvPr id="47" name="圖形 46" descr="無線">
                <a:extLst>
                  <a:ext uri="{FF2B5EF4-FFF2-40B4-BE49-F238E27FC236}">
                    <a16:creationId xmlns:a16="http://schemas.microsoft.com/office/drawing/2014/main" id="{5E3B640E-9C97-4E89-8048-490EF7EAE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320125" flipH="1" flipV="1">
                <a:off x="2983142" y="2714534"/>
                <a:ext cx="400880" cy="400880"/>
              </a:xfrm>
              <a:prstGeom prst="rect">
                <a:avLst/>
              </a:prstGeom>
            </p:spPr>
          </p:pic>
          <p:pic>
            <p:nvPicPr>
              <p:cNvPr id="48" name="圖形 47" descr="無線">
                <a:extLst>
                  <a:ext uri="{FF2B5EF4-FFF2-40B4-BE49-F238E27FC236}">
                    <a16:creationId xmlns:a16="http://schemas.microsoft.com/office/drawing/2014/main" id="{84011EC9-FDA1-45DC-9A8D-5DE7FF62D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320125" flipH="1" flipV="1">
                <a:off x="7737625" y="2806168"/>
                <a:ext cx="400880" cy="400880"/>
              </a:xfrm>
              <a:prstGeom prst="rect">
                <a:avLst/>
              </a:prstGeom>
            </p:spPr>
          </p:pic>
        </p:grp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819FF8E-DA97-4076-81E1-959F3081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93955" y="1906122"/>
              <a:ext cx="935741" cy="935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8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FEC0B9-7F9F-4E1D-A788-670A4AF0D010}"/>
              </a:ext>
            </a:extLst>
          </p:cNvPr>
          <p:cNvGrpSpPr/>
          <p:nvPr/>
        </p:nvGrpSpPr>
        <p:grpSpPr>
          <a:xfrm>
            <a:off x="1480581" y="782779"/>
            <a:ext cx="9015901" cy="4244516"/>
            <a:chOff x="1480581" y="782779"/>
            <a:chExt cx="9015901" cy="424451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16BE0F7-5DCE-45AA-8524-A8BDFFD37DAD}"/>
                </a:ext>
              </a:extLst>
            </p:cNvPr>
            <p:cNvGrpSpPr/>
            <p:nvPr/>
          </p:nvGrpSpPr>
          <p:grpSpPr>
            <a:xfrm>
              <a:off x="2021830" y="2021629"/>
              <a:ext cx="7126103" cy="2556377"/>
              <a:chOff x="1834408" y="1536063"/>
              <a:chExt cx="7632055" cy="2737880"/>
            </a:xfrm>
          </p:grpSpPr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EEEFE3D3-2FCC-4AC7-9ED6-CED27CACBEB0}"/>
                  </a:ext>
                </a:extLst>
              </p:cNvPr>
              <p:cNvGrpSpPr/>
              <p:nvPr/>
            </p:nvGrpSpPr>
            <p:grpSpPr>
              <a:xfrm>
                <a:off x="1913201" y="1536063"/>
                <a:ext cx="7553262" cy="131233"/>
                <a:chOff x="1320798" y="3712632"/>
                <a:chExt cx="8559801" cy="131233"/>
              </a:xfrm>
              <a:solidFill>
                <a:schemeClr val="bg1">
                  <a:lumMod val="85000"/>
                </a:schemeClr>
              </a:solidFill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D28E4E2F-042B-4CC7-AC28-9ABBA753E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798" y="3712632"/>
                  <a:ext cx="8559801" cy="0"/>
                </a:xfrm>
                <a:prstGeom prst="line">
                  <a:avLst/>
                </a:prstGeom>
                <a:grp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CBB25773-F7B3-4570-9891-6683BD4CB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798" y="3843865"/>
                  <a:ext cx="8559801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DA0639DD-8790-40C7-9A74-C1B3F2A50ABF}"/>
                  </a:ext>
                </a:extLst>
              </p:cNvPr>
              <p:cNvGrpSpPr/>
              <p:nvPr/>
            </p:nvGrpSpPr>
            <p:grpSpPr>
              <a:xfrm flipV="1">
                <a:off x="1907157" y="3977650"/>
                <a:ext cx="7553262" cy="131233"/>
                <a:chOff x="1359091" y="5997049"/>
                <a:chExt cx="8559801" cy="131233"/>
              </a:xfrm>
              <a:solidFill>
                <a:schemeClr val="bg1">
                  <a:lumMod val="85000"/>
                </a:schemeClr>
              </a:solidFill>
            </p:grpSpPr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105CABC0-9C0B-40CA-A5A5-F1CCD361E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9091" y="5997049"/>
                  <a:ext cx="8559801" cy="0"/>
                </a:xfrm>
                <a:prstGeom prst="line">
                  <a:avLst/>
                </a:prstGeom>
                <a:grp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E01F6C55-72F8-4861-A5EF-0B92E7242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9091" y="6128282"/>
                  <a:ext cx="8559801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45B4281-EC7A-4E68-B3F7-362C7DC2178F}"/>
                  </a:ext>
                </a:extLst>
              </p:cNvPr>
              <p:cNvSpPr/>
              <p:nvPr/>
            </p:nvSpPr>
            <p:spPr>
              <a:xfrm>
                <a:off x="3377495" y="2781717"/>
                <a:ext cx="672397" cy="867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C608007-C4F1-4E8B-AC3C-DD89138535C8}"/>
                  </a:ext>
                </a:extLst>
              </p:cNvPr>
              <p:cNvSpPr/>
              <p:nvPr/>
            </p:nvSpPr>
            <p:spPr>
              <a:xfrm>
                <a:off x="1834408" y="2793882"/>
                <a:ext cx="672397" cy="867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0854D93-A623-4648-AA61-17EBEB5D7C48}"/>
                  </a:ext>
                </a:extLst>
              </p:cNvPr>
              <p:cNvGrpSpPr/>
              <p:nvPr/>
            </p:nvGrpSpPr>
            <p:grpSpPr>
              <a:xfrm>
                <a:off x="5208942" y="2775919"/>
                <a:ext cx="4046933" cy="98944"/>
                <a:chOff x="5055727" y="4952488"/>
                <a:chExt cx="4586223" cy="9894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7BCE3B1F-A356-4958-8081-BC0C0A7E9AD4}"/>
                    </a:ext>
                  </a:extLst>
                </p:cNvPr>
                <p:cNvSpPr/>
                <p:nvPr/>
              </p:nvSpPr>
              <p:spPr>
                <a:xfrm>
                  <a:off x="5055727" y="4964653"/>
                  <a:ext cx="762000" cy="8677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21F629D-A5E9-4069-9FC0-BE2DDA1C7581}"/>
                    </a:ext>
                  </a:extLst>
                </p:cNvPr>
                <p:cNvSpPr/>
                <p:nvPr/>
              </p:nvSpPr>
              <p:spPr>
                <a:xfrm>
                  <a:off x="8879950" y="4964653"/>
                  <a:ext cx="762000" cy="8677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A6B8E1F-DD88-4EE1-A987-1068AAB2A2B8}"/>
                    </a:ext>
                  </a:extLst>
                </p:cNvPr>
                <p:cNvSpPr/>
                <p:nvPr/>
              </p:nvSpPr>
              <p:spPr>
                <a:xfrm>
                  <a:off x="6804443" y="4952488"/>
                  <a:ext cx="762000" cy="8677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93" name="圖形 92" descr="汽車">
                <a:extLst>
                  <a:ext uri="{FF2B5EF4-FFF2-40B4-BE49-F238E27FC236}">
                    <a16:creationId xmlns:a16="http://schemas.microsoft.com/office/drawing/2014/main" id="{04DBB166-B6FA-4F6A-A9FB-1710F22E0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97431" y="2571213"/>
                <a:ext cx="1501337" cy="1501338"/>
              </a:xfrm>
              <a:prstGeom prst="rect">
                <a:avLst/>
              </a:prstGeom>
            </p:spPr>
          </p:pic>
          <p:pic>
            <p:nvPicPr>
              <p:cNvPr id="108" name="圖形 107" descr="汽車">
                <a:extLst>
                  <a:ext uri="{FF2B5EF4-FFF2-40B4-BE49-F238E27FC236}">
                    <a16:creationId xmlns:a16="http://schemas.microsoft.com/office/drawing/2014/main" id="{C4B72FEB-3838-4444-90E0-75B43074A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06826" y="2772605"/>
                <a:ext cx="1501337" cy="1501338"/>
              </a:xfrm>
              <a:prstGeom prst="rect">
                <a:avLst/>
              </a:prstGeom>
            </p:spPr>
          </p:pic>
          <p:pic>
            <p:nvPicPr>
              <p:cNvPr id="92" name="圖形 91" descr="汽車">
                <a:extLst>
                  <a:ext uri="{FF2B5EF4-FFF2-40B4-BE49-F238E27FC236}">
                    <a16:creationId xmlns:a16="http://schemas.microsoft.com/office/drawing/2014/main" id="{C91FE9B7-5B29-4EE9-B7BE-72AC1A259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6681" y="1572396"/>
                <a:ext cx="1501337" cy="1501338"/>
              </a:xfrm>
              <a:prstGeom prst="rect">
                <a:avLst/>
              </a:prstGeom>
            </p:spPr>
          </p:pic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7E74B2C6-357F-4326-8893-691CE8AD9866}"/>
                  </a:ext>
                </a:extLst>
              </p:cNvPr>
              <p:cNvSpPr/>
              <p:nvPr/>
            </p:nvSpPr>
            <p:spPr>
              <a:xfrm rot="2379748">
                <a:off x="7047060" y="2624371"/>
                <a:ext cx="1011478" cy="512580"/>
              </a:xfrm>
              <a:prstGeom prst="rightArrow">
                <a:avLst>
                  <a:gd name="adj1" fmla="val 51049"/>
                  <a:gd name="adj2" fmla="val 5000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</a:rPr>
                  <a:t>V2V</a:t>
                </a:r>
                <a:endParaRPr lang="zh-TW" altLang="en-US" dirty="0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4" name="圖形 3" descr="信封">
              <a:extLst>
                <a:ext uri="{FF2B5EF4-FFF2-40B4-BE49-F238E27FC236}">
                  <a16:creationId xmlns:a16="http://schemas.microsoft.com/office/drawing/2014/main" id="{C1CF981F-BF83-4339-A169-7D05CEC75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0581" y="3295700"/>
              <a:ext cx="755195" cy="755195"/>
            </a:xfrm>
            <a:prstGeom prst="rect">
              <a:avLst/>
            </a:prstGeom>
          </p:spPr>
        </p:pic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1464B518-4DD2-446B-A060-63F7BE1DAFF2}"/>
                </a:ext>
              </a:extLst>
            </p:cNvPr>
            <p:cNvSpPr/>
            <p:nvPr/>
          </p:nvSpPr>
          <p:spPr>
            <a:xfrm>
              <a:off x="2324771" y="3516475"/>
              <a:ext cx="399736" cy="32467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7" name="圖形 36" descr="信封">
              <a:extLst>
                <a:ext uri="{FF2B5EF4-FFF2-40B4-BE49-F238E27FC236}">
                  <a16:creationId xmlns:a16="http://schemas.microsoft.com/office/drawing/2014/main" id="{C7C157E3-4E0A-48FB-A488-6E6D8390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1287" y="3138878"/>
              <a:ext cx="755195" cy="755195"/>
            </a:xfrm>
            <a:prstGeom prst="rect">
              <a:avLst/>
            </a:prstGeom>
          </p:spPr>
        </p:pic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A13F2630-FF52-452B-85A5-D2177FBDC3F7}"/>
                </a:ext>
              </a:extLst>
            </p:cNvPr>
            <p:cNvSpPr/>
            <p:nvPr/>
          </p:nvSpPr>
          <p:spPr>
            <a:xfrm>
              <a:off x="9299766" y="3341873"/>
              <a:ext cx="399736" cy="32467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4" name="Picture 4" descr="Base station, cell tower, communication, connection, network, tower icon - Download on Iconfinder">
              <a:extLst>
                <a:ext uri="{FF2B5EF4-FFF2-40B4-BE49-F238E27FC236}">
                  <a16:creationId xmlns:a16="http://schemas.microsoft.com/office/drawing/2014/main" id="{AD7ED09A-E53A-47D2-9354-3C458CF64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397" y="782779"/>
              <a:ext cx="1300711" cy="130071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箭號: 向右 44">
              <a:extLst>
                <a:ext uri="{FF2B5EF4-FFF2-40B4-BE49-F238E27FC236}">
                  <a16:creationId xmlns:a16="http://schemas.microsoft.com/office/drawing/2014/main" id="{30506F13-ABD2-4A4C-9ECD-C7C5CD067E23}"/>
                </a:ext>
              </a:extLst>
            </p:cNvPr>
            <p:cNvSpPr/>
            <p:nvPr/>
          </p:nvSpPr>
          <p:spPr>
            <a:xfrm rot="17300937">
              <a:off x="3249734" y="2427592"/>
              <a:ext cx="1031618" cy="478599"/>
            </a:xfrm>
            <a:prstGeom prst="rightArrow">
              <a:avLst>
                <a:gd name="adj1" fmla="val 51049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</a:rPr>
                <a:t>V2I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C0327EA6-3CD0-4094-AC84-EEFF565CA402}"/>
                </a:ext>
              </a:extLst>
            </p:cNvPr>
            <p:cNvSpPr/>
            <p:nvPr/>
          </p:nvSpPr>
          <p:spPr>
            <a:xfrm rot="1917380">
              <a:off x="5142209" y="1975439"/>
              <a:ext cx="673545" cy="478599"/>
            </a:xfrm>
            <a:prstGeom prst="rightArrow">
              <a:avLst>
                <a:gd name="adj1" fmla="val 51049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</a:rPr>
                <a:t>V2I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6FE19A44-6347-4115-8108-528FCE93AFB4}"/>
                </a:ext>
              </a:extLst>
            </p:cNvPr>
            <p:cNvGrpSpPr/>
            <p:nvPr/>
          </p:nvGrpSpPr>
          <p:grpSpPr>
            <a:xfrm>
              <a:off x="5022355" y="3820480"/>
              <a:ext cx="1556246" cy="1206815"/>
              <a:chOff x="4980357" y="4492986"/>
              <a:chExt cx="1556246" cy="1206815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1572D0D5-835B-49B8-AFD7-5C33DDF1E9F8}"/>
                  </a:ext>
                </a:extLst>
              </p:cNvPr>
              <p:cNvGrpSpPr/>
              <p:nvPr/>
            </p:nvGrpSpPr>
            <p:grpSpPr>
              <a:xfrm>
                <a:off x="4980357" y="4492986"/>
                <a:ext cx="1164926" cy="1206815"/>
                <a:chOff x="4980357" y="4492986"/>
                <a:chExt cx="1164926" cy="1206815"/>
              </a:xfrm>
            </p:grpSpPr>
            <p:pic>
              <p:nvPicPr>
                <p:cNvPr id="14" name="圖形 13" descr="男人">
                  <a:extLst>
                    <a:ext uri="{FF2B5EF4-FFF2-40B4-BE49-F238E27FC236}">
                      <a16:creationId xmlns:a16="http://schemas.microsoft.com/office/drawing/2014/main" id="{31489DA1-9001-4FD2-9B1E-5AB357C04E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0357" y="478540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圖形 15" descr="智慧型手機">
                  <a:extLst>
                    <a:ext uri="{FF2B5EF4-FFF2-40B4-BE49-F238E27FC236}">
                      <a16:creationId xmlns:a16="http://schemas.microsoft.com/office/drawing/2014/main" id="{8E38A873-0889-4474-A6C3-AA2929C96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1677" y="4492986"/>
                  <a:ext cx="773606" cy="773606"/>
                </a:xfrm>
                <a:prstGeom prst="rect">
                  <a:avLst/>
                </a:prstGeom>
              </p:spPr>
            </p:pic>
          </p:grp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DA3C145-D63B-48AB-B419-A2E809FC2C08}"/>
                  </a:ext>
                </a:extLst>
              </p:cNvPr>
              <p:cNvSpPr txBox="1"/>
              <p:nvPr/>
            </p:nvSpPr>
            <p:spPr>
              <a:xfrm>
                <a:off x="5582496" y="524983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箭號: 向右 49">
              <a:extLst>
                <a:ext uri="{FF2B5EF4-FFF2-40B4-BE49-F238E27FC236}">
                  <a16:creationId xmlns:a16="http://schemas.microsoft.com/office/drawing/2014/main" id="{73003DCF-DBEF-4245-AF27-94722FC4C9FE}"/>
                </a:ext>
              </a:extLst>
            </p:cNvPr>
            <p:cNvSpPr/>
            <p:nvPr/>
          </p:nvSpPr>
          <p:spPr>
            <a:xfrm rot="861350">
              <a:off x="4132562" y="3995068"/>
              <a:ext cx="1031618" cy="478599"/>
            </a:xfrm>
            <a:prstGeom prst="rightArrow">
              <a:avLst>
                <a:gd name="adj1" fmla="val 51049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</a:rPr>
                <a:t>V2P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箭號: 向右 51">
              <a:extLst>
                <a:ext uri="{FF2B5EF4-FFF2-40B4-BE49-F238E27FC236}">
                  <a16:creationId xmlns:a16="http://schemas.microsoft.com/office/drawing/2014/main" id="{29882FDB-8020-466F-9693-73232D3F914D}"/>
                </a:ext>
              </a:extLst>
            </p:cNvPr>
            <p:cNvSpPr/>
            <p:nvPr/>
          </p:nvSpPr>
          <p:spPr>
            <a:xfrm rot="20355049">
              <a:off x="6575600" y="4164596"/>
              <a:ext cx="1031618" cy="478599"/>
            </a:xfrm>
            <a:prstGeom prst="rightArrow">
              <a:avLst>
                <a:gd name="adj1" fmla="val 51049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</a:rPr>
                <a:t>V2P</a:t>
              </a:r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3074" name="Picture 2" descr="City, control, light, road, stop, traffic, urban icon - Download on Iconfinder">
              <a:extLst>
                <a:ext uri="{FF2B5EF4-FFF2-40B4-BE49-F238E27FC236}">
                  <a16:creationId xmlns:a16="http://schemas.microsoft.com/office/drawing/2014/main" id="{6F5F5024-3D3F-473C-BABB-3D141D78B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439" y="863612"/>
              <a:ext cx="1173457" cy="117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74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F16BE0F7-5DCE-45AA-8524-A8BDFFD37DAD}"/>
              </a:ext>
            </a:extLst>
          </p:cNvPr>
          <p:cNvGrpSpPr/>
          <p:nvPr/>
        </p:nvGrpSpPr>
        <p:grpSpPr>
          <a:xfrm>
            <a:off x="1851341" y="2907663"/>
            <a:ext cx="7632055" cy="2607954"/>
            <a:chOff x="1834408" y="1536063"/>
            <a:chExt cx="7632055" cy="2607954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EEEFE3D3-2FCC-4AC7-9ED6-CED27CACBEB0}"/>
                </a:ext>
              </a:extLst>
            </p:cNvPr>
            <p:cNvGrpSpPr/>
            <p:nvPr/>
          </p:nvGrpSpPr>
          <p:grpSpPr>
            <a:xfrm>
              <a:off x="1913201" y="1536063"/>
              <a:ext cx="7553262" cy="131233"/>
              <a:chOff x="1320798" y="3712632"/>
              <a:chExt cx="8559801" cy="131233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D28E4E2F-042B-4CC7-AC28-9ABBA753E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798" y="3712632"/>
                <a:ext cx="8559801" cy="0"/>
              </a:xfrm>
              <a:prstGeom prst="line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CBB25773-F7B3-4570-9891-6683BD4CB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798" y="3843865"/>
                <a:ext cx="8559801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DA0639DD-8790-40C7-9A74-C1B3F2A50ABF}"/>
                </a:ext>
              </a:extLst>
            </p:cNvPr>
            <p:cNvGrpSpPr/>
            <p:nvPr/>
          </p:nvGrpSpPr>
          <p:grpSpPr>
            <a:xfrm flipV="1">
              <a:off x="1907157" y="3977650"/>
              <a:ext cx="7553262" cy="131233"/>
              <a:chOff x="1359091" y="5997049"/>
              <a:chExt cx="8559801" cy="131233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105CABC0-9C0B-40CA-A5A5-F1CCD361E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9091" y="5997049"/>
                <a:ext cx="8559801" cy="0"/>
              </a:xfrm>
              <a:prstGeom prst="line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01F6C55-72F8-4861-A5EF-0B92E7242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9091" y="6128282"/>
                <a:ext cx="8559801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45B4281-EC7A-4E68-B3F7-362C7DC2178F}"/>
                </a:ext>
              </a:extLst>
            </p:cNvPr>
            <p:cNvSpPr/>
            <p:nvPr/>
          </p:nvSpPr>
          <p:spPr>
            <a:xfrm>
              <a:off x="3377495" y="2781717"/>
              <a:ext cx="672397" cy="867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C608007-C4F1-4E8B-AC3C-DD89138535C8}"/>
                </a:ext>
              </a:extLst>
            </p:cNvPr>
            <p:cNvSpPr/>
            <p:nvPr/>
          </p:nvSpPr>
          <p:spPr>
            <a:xfrm>
              <a:off x="1834408" y="2793882"/>
              <a:ext cx="672397" cy="867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F0854D93-A623-4648-AA61-17EBEB5D7C48}"/>
                </a:ext>
              </a:extLst>
            </p:cNvPr>
            <p:cNvGrpSpPr/>
            <p:nvPr/>
          </p:nvGrpSpPr>
          <p:grpSpPr>
            <a:xfrm>
              <a:off x="5208942" y="2775919"/>
              <a:ext cx="4046933" cy="98944"/>
              <a:chOff x="5055727" y="4952488"/>
              <a:chExt cx="4586223" cy="98944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BCE3B1F-A356-4958-8081-BC0C0A7E9AD4}"/>
                  </a:ext>
                </a:extLst>
              </p:cNvPr>
              <p:cNvSpPr/>
              <p:nvPr/>
            </p:nvSpPr>
            <p:spPr>
              <a:xfrm>
                <a:off x="5055727" y="4964653"/>
                <a:ext cx="762000" cy="86779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21F629D-A5E9-4069-9FC0-BE2DDA1C7581}"/>
                  </a:ext>
                </a:extLst>
              </p:cNvPr>
              <p:cNvSpPr/>
              <p:nvPr/>
            </p:nvSpPr>
            <p:spPr>
              <a:xfrm>
                <a:off x="8879950" y="4964653"/>
                <a:ext cx="762000" cy="86779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3A6B8E1F-DD88-4EE1-A987-1068AAB2A2B8}"/>
                  </a:ext>
                </a:extLst>
              </p:cNvPr>
              <p:cNvSpPr/>
              <p:nvPr/>
            </p:nvSpPr>
            <p:spPr>
              <a:xfrm>
                <a:off x="6804443" y="4952488"/>
                <a:ext cx="762000" cy="86779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93" name="圖形 92" descr="汽車">
              <a:extLst>
                <a:ext uri="{FF2B5EF4-FFF2-40B4-BE49-F238E27FC236}">
                  <a16:creationId xmlns:a16="http://schemas.microsoft.com/office/drawing/2014/main" id="{04DBB166-B6FA-4F6A-A9FB-1710F22E0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515" y="2932017"/>
              <a:ext cx="914400" cy="914400"/>
            </a:xfrm>
            <a:prstGeom prst="rect">
              <a:avLst/>
            </a:prstGeom>
          </p:spPr>
        </p:pic>
        <p:pic>
          <p:nvPicPr>
            <p:cNvPr id="108" name="圖形 107" descr="汽車">
              <a:extLst>
                <a:ext uri="{FF2B5EF4-FFF2-40B4-BE49-F238E27FC236}">
                  <a16:creationId xmlns:a16="http://schemas.microsoft.com/office/drawing/2014/main" id="{C4B72FEB-3838-4444-90E0-75B43074A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9484" y="2932016"/>
              <a:ext cx="914400" cy="914400"/>
            </a:xfrm>
            <a:prstGeom prst="rect">
              <a:avLst/>
            </a:prstGeom>
          </p:spPr>
        </p:pic>
        <p:pic>
          <p:nvPicPr>
            <p:cNvPr id="92" name="圖形 91" descr="汽車">
              <a:extLst>
                <a:ext uri="{FF2B5EF4-FFF2-40B4-BE49-F238E27FC236}">
                  <a16:creationId xmlns:a16="http://schemas.microsoft.com/office/drawing/2014/main" id="{C91FE9B7-5B29-4EE9-B7BE-72AC1A259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7361" y="1930378"/>
              <a:ext cx="914400" cy="914400"/>
            </a:xfrm>
            <a:prstGeom prst="rect">
              <a:avLst/>
            </a:prstGeom>
          </p:spPr>
        </p:pic>
        <p:pic>
          <p:nvPicPr>
            <p:cNvPr id="38" name="圖形 37" descr="汽車">
              <a:extLst>
                <a:ext uri="{FF2B5EF4-FFF2-40B4-BE49-F238E27FC236}">
                  <a16:creationId xmlns:a16="http://schemas.microsoft.com/office/drawing/2014/main" id="{17297463-8364-4ABC-A175-F7D5B44C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8926" y="1908073"/>
              <a:ext cx="914400" cy="914400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548E1E0-6798-4594-8E06-EA835A8DB540}"/>
                </a:ext>
              </a:extLst>
            </p:cNvPr>
            <p:cNvSpPr/>
            <p:nvPr/>
          </p:nvSpPr>
          <p:spPr>
            <a:xfrm>
              <a:off x="1994255" y="1720016"/>
              <a:ext cx="2424001" cy="242400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A0A96F2E-D900-4DDA-8C60-089703EE8E62}"/>
                </a:ext>
              </a:extLst>
            </p:cNvPr>
            <p:cNvSpPr/>
            <p:nvPr/>
          </p:nvSpPr>
          <p:spPr>
            <a:xfrm>
              <a:off x="6527879" y="1662862"/>
              <a:ext cx="2424001" cy="242400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97E7C5C-BA7B-484A-BD1C-8EB748D0B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235" y="3880022"/>
            <a:ext cx="935741" cy="9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>
            <a:extLst>
              <a:ext uri="{FF2B5EF4-FFF2-40B4-BE49-F238E27FC236}">
                <a16:creationId xmlns:a16="http://schemas.microsoft.com/office/drawing/2014/main" id="{41D3E946-98A1-4A23-A245-7ED6C5E258CA}"/>
              </a:ext>
            </a:extLst>
          </p:cNvPr>
          <p:cNvGrpSpPr/>
          <p:nvPr/>
        </p:nvGrpSpPr>
        <p:grpSpPr>
          <a:xfrm>
            <a:off x="2193708" y="1785854"/>
            <a:ext cx="7632055" cy="3865634"/>
            <a:chOff x="2279972" y="1932503"/>
            <a:chExt cx="7632055" cy="3865634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EC2734F-7C6C-4321-A1A8-187204EC6FD0}"/>
                </a:ext>
              </a:extLst>
            </p:cNvPr>
            <p:cNvGrpSpPr/>
            <p:nvPr/>
          </p:nvGrpSpPr>
          <p:grpSpPr>
            <a:xfrm>
              <a:off x="2279972" y="3200943"/>
              <a:ext cx="7632055" cy="2572820"/>
              <a:chOff x="3692994" y="3967522"/>
              <a:chExt cx="7632055" cy="2572820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1BE34D34-731D-4A2F-A5D1-95CB0A8B3B04}"/>
                  </a:ext>
                </a:extLst>
              </p:cNvPr>
              <p:cNvGrpSpPr/>
              <p:nvPr/>
            </p:nvGrpSpPr>
            <p:grpSpPr>
              <a:xfrm>
                <a:off x="3771787" y="3967522"/>
                <a:ext cx="7553262" cy="131233"/>
                <a:chOff x="1320798" y="3712632"/>
                <a:chExt cx="8559801" cy="131233"/>
              </a:xfrm>
              <a:solidFill>
                <a:schemeClr val="bg1">
                  <a:lumMod val="85000"/>
                </a:schemeClr>
              </a:solidFill>
            </p:grpSpPr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8C4AA35B-C1A8-4A80-933A-2349AEB42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798" y="3712632"/>
                  <a:ext cx="8559801" cy="0"/>
                </a:xfrm>
                <a:prstGeom prst="line">
                  <a:avLst/>
                </a:prstGeom>
                <a:grp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A8004CD-B412-4067-9272-16F88941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798" y="3843865"/>
                  <a:ext cx="8559801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BA566B30-E557-4C99-843F-164A29781B7C}"/>
                  </a:ext>
                </a:extLst>
              </p:cNvPr>
              <p:cNvGrpSpPr/>
              <p:nvPr/>
            </p:nvGrpSpPr>
            <p:grpSpPr>
              <a:xfrm flipV="1">
                <a:off x="3765743" y="6409109"/>
                <a:ext cx="7553262" cy="131233"/>
                <a:chOff x="1359091" y="5997049"/>
                <a:chExt cx="8559801" cy="131233"/>
              </a:xfrm>
              <a:solidFill>
                <a:schemeClr val="bg1">
                  <a:lumMod val="85000"/>
                </a:schemeClr>
              </a:solidFill>
            </p:grpSpPr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DB7D3532-E5EA-47B7-91F9-131534D1A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9091" y="5997049"/>
                  <a:ext cx="8559801" cy="0"/>
                </a:xfrm>
                <a:prstGeom prst="line">
                  <a:avLst/>
                </a:prstGeom>
                <a:grpFill/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FE563F8B-BBFC-47FC-9F1C-D166B50E3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9091" y="6128282"/>
                  <a:ext cx="8559801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7BEA32FB-CF08-41D5-9942-647511082D93}"/>
                  </a:ext>
                </a:extLst>
              </p:cNvPr>
              <p:cNvGrpSpPr/>
              <p:nvPr/>
            </p:nvGrpSpPr>
            <p:grpSpPr>
              <a:xfrm>
                <a:off x="3692994" y="5207378"/>
                <a:ext cx="7421467" cy="104742"/>
                <a:chOff x="3692994" y="5207378"/>
                <a:chExt cx="7421467" cy="104742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A93AE2E-58DA-4EAA-8D2F-05A063C4F8A5}"/>
                    </a:ext>
                  </a:extLst>
                </p:cNvPr>
                <p:cNvSpPr/>
                <p:nvPr/>
              </p:nvSpPr>
              <p:spPr>
                <a:xfrm>
                  <a:off x="5236081" y="5213176"/>
                  <a:ext cx="672397" cy="867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ACD6DF2-78CF-49B3-B72D-06A89253A835}"/>
                    </a:ext>
                  </a:extLst>
                </p:cNvPr>
                <p:cNvSpPr/>
                <p:nvPr/>
              </p:nvSpPr>
              <p:spPr>
                <a:xfrm>
                  <a:off x="3692994" y="5225341"/>
                  <a:ext cx="672397" cy="867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66A15F96-9659-4B4A-8B32-080423665F39}"/>
                    </a:ext>
                  </a:extLst>
                </p:cNvPr>
                <p:cNvGrpSpPr/>
                <p:nvPr/>
              </p:nvGrpSpPr>
              <p:grpSpPr>
                <a:xfrm>
                  <a:off x="7067528" y="5207378"/>
                  <a:ext cx="4046933" cy="98944"/>
                  <a:chOff x="5055727" y="4952488"/>
                  <a:chExt cx="4586223" cy="9894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48E63617-1263-46D5-951C-957DFC142608}"/>
                      </a:ext>
                    </a:extLst>
                  </p:cNvPr>
                  <p:cNvSpPr/>
                  <p:nvPr/>
                </p:nvSpPr>
                <p:spPr>
                  <a:xfrm>
                    <a:off x="5055727" y="4964653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76AF44CB-E618-48FA-8A9B-B6D7288FB0D6}"/>
                      </a:ext>
                    </a:extLst>
                  </p:cNvPr>
                  <p:cNvSpPr/>
                  <p:nvPr/>
                </p:nvSpPr>
                <p:spPr>
                  <a:xfrm>
                    <a:off x="8879950" y="4964653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AF4D274E-EF4D-4604-AFAA-624B5D768E84}"/>
                      </a:ext>
                    </a:extLst>
                  </p:cNvPr>
                  <p:cNvSpPr/>
                  <p:nvPr/>
                </p:nvSpPr>
                <p:spPr>
                  <a:xfrm>
                    <a:off x="6804443" y="4952488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0899CEF-446F-4805-BC39-ABB8B9B42761}"/>
                </a:ext>
              </a:extLst>
            </p:cNvPr>
            <p:cNvGrpSpPr/>
            <p:nvPr/>
          </p:nvGrpSpPr>
          <p:grpSpPr>
            <a:xfrm>
              <a:off x="2446487" y="1932503"/>
              <a:ext cx="6691488" cy="3865634"/>
              <a:chOff x="2446487" y="1932503"/>
              <a:chExt cx="6691488" cy="3865634"/>
            </a:xfrm>
          </p:grpSpPr>
          <p:pic>
            <p:nvPicPr>
              <p:cNvPr id="51" name="圖形 50" descr="汽車">
                <a:extLst>
                  <a:ext uri="{FF2B5EF4-FFF2-40B4-BE49-F238E27FC236}">
                    <a16:creationId xmlns:a16="http://schemas.microsoft.com/office/drawing/2014/main" id="{DFB1DD6B-73AD-4D18-843D-DC9616359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6487" y="4312888"/>
                <a:ext cx="1485249" cy="1485249"/>
              </a:xfrm>
              <a:prstGeom prst="rect">
                <a:avLst/>
              </a:prstGeom>
            </p:spPr>
          </p:pic>
          <p:pic>
            <p:nvPicPr>
              <p:cNvPr id="54" name="圖形 53" descr="汽車">
                <a:extLst>
                  <a:ext uri="{FF2B5EF4-FFF2-40B4-BE49-F238E27FC236}">
                    <a16:creationId xmlns:a16="http://schemas.microsoft.com/office/drawing/2014/main" id="{13D8A456-9FDE-4E2C-9515-1B220A146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6621" y="2882720"/>
                <a:ext cx="1485249" cy="1485249"/>
              </a:xfrm>
              <a:prstGeom prst="rect">
                <a:avLst/>
              </a:prstGeom>
            </p:spPr>
          </p:pic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8C57CCBF-3C1E-4C9A-A9AE-0C332C57091A}"/>
                  </a:ext>
                </a:extLst>
              </p:cNvPr>
              <p:cNvGrpSpPr/>
              <p:nvPr/>
            </p:nvGrpSpPr>
            <p:grpSpPr>
              <a:xfrm>
                <a:off x="5537571" y="1932503"/>
                <a:ext cx="1300711" cy="1300712"/>
                <a:chOff x="2648701" y="1935426"/>
                <a:chExt cx="1008096" cy="1008097"/>
              </a:xfrm>
            </p:grpSpPr>
            <p:pic>
              <p:nvPicPr>
                <p:cNvPr id="32" name="Picture 4" descr="Base station, cell tower, communication, connection, network, tower icon - Download on Iconfinder">
                  <a:extLst>
                    <a:ext uri="{FF2B5EF4-FFF2-40B4-BE49-F238E27FC236}">
                      <a16:creationId xmlns:a16="http://schemas.microsoft.com/office/drawing/2014/main" id="{D1CE980A-A59E-4484-8FFD-BE1B9895AA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8701" y="1935426"/>
                  <a:ext cx="1008096" cy="100809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十字形 33">
                  <a:extLst>
                    <a:ext uri="{FF2B5EF4-FFF2-40B4-BE49-F238E27FC236}">
                      <a16:creationId xmlns:a16="http://schemas.microsoft.com/office/drawing/2014/main" id="{8103E045-9116-4F1B-91C6-613F4FB8D2BA}"/>
                    </a:ext>
                  </a:extLst>
                </p:cNvPr>
                <p:cNvSpPr/>
                <p:nvPr/>
              </p:nvSpPr>
              <p:spPr>
                <a:xfrm rot="18849717">
                  <a:off x="2842024" y="2181279"/>
                  <a:ext cx="611356" cy="624593"/>
                </a:xfrm>
                <a:prstGeom prst="plus">
                  <a:avLst>
                    <a:gd name="adj" fmla="val 3926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C9B9A592-D570-46F8-AE87-ACD79020C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328363">
                <a:off x="4765747" y="2965929"/>
                <a:ext cx="645701" cy="645701"/>
              </a:xfrm>
              <a:prstGeom prst="rect">
                <a:avLst/>
              </a:prstGeom>
            </p:spPr>
          </p:pic>
          <p:pic>
            <p:nvPicPr>
              <p:cNvPr id="65" name="圖形 64" descr="汽車">
                <a:extLst>
                  <a:ext uri="{FF2B5EF4-FFF2-40B4-BE49-F238E27FC236}">
                    <a16:creationId xmlns:a16="http://schemas.microsoft.com/office/drawing/2014/main" id="{A77F2646-619D-4AAA-9EAE-BD58821C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52726" y="3184428"/>
                <a:ext cx="1485249" cy="1485249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24D6A0F6-9F12-402D-835D-26A6E7AD6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306437">
                <a:off x="3245529" y="4052710"/>
                <a:ext cx="645701" cy="645701"/>
              </a:xfrm>
              <a:prstGeom prst="rect">
                <a:avLst/>
              </a:prstGeom>
            </p:spPr>
          </p:pic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6B78F2AE-773E-4975-82C0-045810EBB76C}"/>
                  </a:ext>
                </a:extLst>
              </p:cNvPr>
              <p:cNvGrpSpPr/>
              <p:nvPr/>
            </p:nvGrpSpPr>
            <p:grpSpPr>
              <a:xfrm>
                <a:off x="6808038" y="3049972"/>
                <a:ext cx="712404" cy="672958"/>
                <a:chOff x="6808038" y="3049972"/>
                <a:chExt cx="712404" cy="672958"/>
              </a:xfrm>
            </p:grpSpPr>
            <p:pic>
              <p:nvPicPr>
                <p:cNvPr id="67" name="圖片 66">
                  <a:extLst>
                    <a:ext uri="{FF2B5EF4-FFF2-40B4-BE49-F238E27FC236}">
                      <a16:creationId xmlns:a16="http://schemas.microsoft.com/office/drawing/2014/main" id="{C32BDF78-BD34-4054-89F0-EF65DEEBD5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8373666">
                  <a:off x="6874741" y="3049972"/>
                  <a:ext cx="645701" cy="645701"/>
                </a:xfrm>
                <a:prstGeom prst="rect">
                  <a:avLst/>
                </a:prstGeom>
              </p:spPr>
            </p:pic>
            <p:sp>
              <p:nvSpPr>
                <p:cNvPr id="69" name="十字形 68">
                  <a:extLst>
                    <a:ext uri="{FF2B5EF4-FFF2-40B4-BE49-F238E27FC236}">
                      <a16:creationId xmlns:a16="http://schemas.microsoft.com/office/drawing/2014/main" id="{A4FF2C36-491E-45A7-B1E3-94FC85994621}"/>
                    </a:ext>
                  </a:extLst>
                </p:cNvPr>
                <p:cNvSpPr/>
                <p:nvPr/>
              </p:nvSpPr>
              <p:spPr>
                <a:xfrm rot="18849717">
                  <a:off x="6812279" y="3326953"/>
                  <a:ext cx="391736" cy="400218"/>
                </a:xfrm>
                <a:prstGeom prst="plus">
                  <a:avLst>
                    <a:gd name="adj" fmla="val 43930"/>
                  </a:avLst>
                </a:prstGeom>
                <a:solidFill>
                  <a:srgbClr val="FF0000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8214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D558C2E4-24B5-450F-B069-771434C4E04F}"/>
              </a:ext>
            </a:extLst>
          </p:cNvPr>
          <p:cNvGrpSpPr/>
          <p:nvPr/>
        </p:nvGrpSpPr>
        <p:grpSpPr>
          <a:xfrm>
            <a:off x="1868275" y="947460"/>
            <a:ext cx="7632055" cy="4796757"/>
            <a:chOff x="1851341" y="718860"/>
            <a:chExt cx="7632055" cy="479675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E4F042F-F829-4E30-AEC6-5C0CF34040F2}"/>
                </a:ext>
              </a:extLst>
            </p:cNvPr>
            <p:cNvGrpSpPr/>
            <p:nvPr/>
          </p:nvGrpSpPr>
          <p:grpSpPr>
            <a:xfrm>
              <a:off x="1851341" y="2907663"/>
              <a:ext cx="7632055" cy="2607954"/>
              <a:chOff x="1851341" y="2907663"/>
              <a:chExt cx="7632055" cy="260795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F16BE0F7-5DCE-45AA-8524-A8BDFFD37DAD}"/>
                  </a:ext>
                </a:extLst>
              </p:cNvPr>
              <p:cNvGrpSpPr/>
              <p:nvPr/>
            </p:nvGrpSpPr>
            <p:grpSpPr>
              <a:xfrm>
                <a:off x="1851341" y="2907663"/>
                <a:ext cx="7632055" cy="2607954"/>
                <a:chOff x="1834408" y="1536063"/>
                <a:chExt cx="7632055" cy="2607954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EEEFE3D3-2FCC-4AC7-9ED6-CED27CACBEB0}"/>
                    </a:ext>
                  </a:extLst>
                </p:cNvPr>
                <p:cNvGrpSpPr/>
                <p:nvPr/>
              </p:nvGrpSpPr>
              <p:grpSpPr>
                <a:xfrm>
                  <a:off x="1913201" y="1536063"/>
                  <a:ext cx="7553262" cy="131233"/>
                  <a:chOff x="1320798" y="3712632"/>
                  <a:chExt cx="8559801" cy="131233"/>
                </a:xfrm>
                <a:solidFill>
                  <a:schemeClr val="bg1">
                    <a:lumMod val="85000"/>
                  </a:schemeClr>
                </a:solidFill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D28E4E2F-042B-4CC7-AC28-9ABBA753EB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0798" y="3712632"/>
                    <a:ext cx="855980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CBB25773-F7B3-4570-9891-6683BD4CB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0798" y="3843865"/>
                    <a:ext cx="8559801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群組 84">
                  <a:extLst>
                    <a:ext uri="{FF2B5EF4-FFF2-40B4-BE49-F238E27FC236}">
                      <a16:creationId xmlns:a16="http://schemas.microsoft.com/office/drawing/2014/main" id="{DA0639DD-8790-40C7-9A74-C1B3F2A50ABF}"/>
                    </a:ext>
                  </a:extLst>
                </p:cNvPr>
                <p:cNvGrpSpPr/>
                <p:nvPr/>
              </p:nvGrpSpPr>
              <p:grpSpPr>
                <a:xfrm flipV="1">
                  <a:off x="1907157" y="3977650"/>
                  <a:ext cx="7553262" cy="131233"/>
                  <a:chOff x="1359091" y="5997049"/>
                  <a:chExt cx="8559801" cy="131233"/>
                </a:xfrm>
                <a:solidFill>
                  <a:schemeClr val="bg1">
                    <a:lumMod val="85000"/>
                  </a:schemeClr>
                </a:solidFill>
              </p:grpSpPr>
              <p:cxnSp>
                <p:nvCxnSpPr>
                  <p:cNvPr id="86" name="直線接點 85">
                    <a:extLst>
                      <a:ext uri="{FF2B5EF4-FFF2-40B4-BE49-F238E27FC236}">
                        <a16:creationId xmlns:a16="http://schemas.microsoft.com/office/drawing/2014/main" id="{105CABC0-9C0B-40CA-A5A5-F1CCD361E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9091" y="5997049"/>
                    <a:ext cx="855980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接點 86">
                    <a:extLst>
                      <a:ext uri="{FF2B5EF4-FFF2-40B4-BE49-F238E27FC236}">
                        <a16:creationId xmlns:a16="http://schemas.microsoft.com/office/drawing/2014/main" id="{E01F6C55-72F8-4861-A5EF-0B92E7242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9091" y="6128282"/>
                    <a:ext cx="8559801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45B4281-EC7A-4E68-B3F7-362C7DC2178F}"/>
                    </a:ext>
                  </a:extLst>
                </p:cNvPr>
                <p:cNvSpPr/>
                <p:nvPr/>
              </p:nvSpPr>
              <p:spPr>
                <a:xfrm>
                  <a:off x="3377495" y="2781717"/>
                  <a:ext cx="672397" cy="867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4C608007-C4F1-4E8B-AC3C-DD89138535C8}"/>
                    </a:ext>
                  </a:extLst>
                </p:cNvPr>
                <p:cNvSpPr/>
                <p:nvPr/>
              </p:nvSpPr>
              <p:spPr>
                <a:xfrm>
                  <a:off x="1834408" y="2793882"/>
                  <a:ext cx="672397" cy="867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80" name="群組 79">
                  <a:extLst>
                    <a:ext uri="{FF2B5EF4-FFF2-40B4-BE49-F238E27FC236}">
                      <a16:creationId xmlns:a16="http://schemas.microsoft.com/office/drawing/2014/main" id="{F0854D93-A623-4648-AA61-17EBEB5D7C48}"/>
                    </a:ext>
                  </a:extLst>
                </p:cNvPr>
                <p:cNvGrpSpPr/>
                <p:nvPr/>
              </p:nvGrpSpPr>
              <p:grpSpPr>
                <a:xfrm>
                  <a:off x="5208942" y="2775919"/>
                  <a:ext cx="4046933" cy="98944"/>
                  <a:chOff x="5055727" y="4952488"/>
                  <a:chExt cx="4586223" cy="9894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BCE3B1F-A356-4958-8081-BC0C0A7E9AD4}"/>
                      </a:ext>
                    </a:extLst>
                  </p:cNvPr>
                  <p:cNvSpPr/>
                  <p:nvPr/>
                </p:nvSpPr>
                <p:spPr>
                  <a:xfrm>
                    <a:off x="5055727" y="4964653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C21F629D-A5E9-4069-9FC0-BE2DDA1C7581}"/>
                      </a:ext>
                    </a:extLst>
                  </p:cNvPr>
                  <p:cNvSpPr/>
                  <p:nvPr/>
                </p:nvSpPr>
                <p:spPr>
                  <a:xfrm>
                    <a:off x="8879950" y="4964653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3A6B8E1F-DD88-4EE1-A987-1068AAB2A2B8}"/>
                      </a:ext>
                    </a:extLst>
                  </p:cNvPr>
                  <p:cNvSpPr/>
                  <p:nvPr/>
                </p:nvSpPr>
                <p:spPr>
                  <a:xfrm>
                    <a:off x="6804443" y="4952488"/>
                    <a:ext cx="762000" cy="86779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93" name="圖形 92" descr="汽車">
                  <a:extLst>
                    <a:ext uri="{FF2B5EF4-FFF2-40B4-BE49-F238E27FC236}">
                      <a16:creationId xmlns:a16="http://schemas.microsoft.com/office/drawing/2014/main" id="{04DBB166-B6FA-4F6A-A9FB-1710F22E0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6515" y="293201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8" name="圖形 107" descr="汽車">
                  <a:extLst>
                    <a:ext uri="{FF2B5EF4-FFF2-40B4-BE49-F238E27FC236}">
                      <a16:creationId xmlns:a16="http://schemas.microsoft.com/office/drawing/2014/main" id="{C4B72FEB-3838-4444-90E0-75B43074A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9703" y="283461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2" name="圖形 91" descr="汽車">
                  <a:extLst>
                    <a:ext uri="{FF2B5EF4-FFF2-40B4-BE49-F238E27FC236}">
                      <a16:creationId xmlns:a16="http://schemas.microsoft.com/office/drawing/2014/main" id="{C91FE9B7-5B29-4EE9-B7BE-72AC1A2590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8780" y="18123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8" name="圖形 37" descr="汽車">
                  <a:extLst>
                    <a:ext uri="{FF2B5EF4-FFF2-40B4-BE49-F238E27FC236}">
                      <a16:creationId xmlns:a16="http://schemas.microsoft.com/office/drawing/2014/main" id="{17297463-8364-4ABC-A175-F7D5B44C75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8926" y="19080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1548E1E0-6798-4594-8E06-EA835A8DB540}"/>
                    </a:ext>
                  </a:extLst>
                </p:cNvPr>
                <p:cNvSpPr/>
                <p:nvPr/>
              </p:nvSpPr>
              <p:spPr>
                <a:xfrm>
                  <a:off x="1994255" y="1720016"/>
                  <a:ext cx="2424001" cy="2424001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A0A96F2E-D900-4DDA-8C60-089703EE8E62}"/>
                    </a:ext>
                  </a:extLst>
                </p:cNvPr>
                <p:cNvSpPr/>
                <p:nvPr/>
              </p:nvSpPr>
              <p:spPr>
                <a:xfrm>
                  <a:off x="6693293" y="1536063"/>
                  <a:ext cx="2424001" cy="2424001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B97E7C5C-BA7B-484A-BD1C-8EB748D0B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5617" y="3758611"/>
                <a:ext cx="935741" cy="935741"/>
              </a:xfrm>
              <a:prstGeom prst="rect">
                <a:avLst/>
              </a:prstGeom>
            </p:spPr>
          </p:pic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7BACB06-D9CF-4A45-BF46-0D814FA6F509}"/>
                </a:ext>
              </a:extLst>
            </p:cNvPr>
            <p:cNvGrpSpPr/>
            <p:nvPr/>
          </p:nvGrpSpPr>
          <p:grpSpPr>
            <a:xfrm>
              <a:off x="4316511" y="718860"/>
              <a:ext cx="2280321" cy="2675400"/>
              <a:chOff x="4316511" y="718860"/>
              <a:chExt cx="2280321" cy="267540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D87645FD-29BB-4E1B-8E63-338F0606C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4380" y="718860"/>
                <a:ext cx="838980" cy="838980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A924C80C-8548-4610-8CF2-C4C66C6F7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5160942" y="1333907"/>
                <a:ext cx="625856" cy="625856"/>
              </a:xfrm>
              <a:prstGeom prst="rect">
                <a:avLst/>
              </a:prstGeom>
            </p:spPr>
          </p:pic>
          <p:sp>
            <p:nvSpPr>
              <p:cNvPr id="37" name="箭號: 向右 36">
                <a:extLst>
                  <a:ext uri="{FF2B5EF4-FFF2-40B4-BE49-F238E27FC236}">
                    <a16:creationId xmlns:a16="http://schemas.microsoft.com/office/drawing/2014/main" id="{DB5A8946-7423-49DD-9FA5-B47CD14A1140}"/>
                  </a:ext>
                </a:extLst>
              </p:cNvPr>
              <p:cNvSpPr/>
              <p:nvPr/>
            </p:nvSpPr>
            <p:spPr>
              <a:xfrm rot="18695676">
                <a:off x="3643389" y="2439288"/>
                <a:ext cx="1628094" cy="281849"/>
              </a:xfrm>
              <a:prstGeom prst="rightArrow">
                <a:avLst>
                  <a:gd name="adj1" fmla="val 29937"/>
                  <a:gd name="adj2" fmla="val 8739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箭號: 向右 38">
                <a:extLst>
                  <a:ext uri="{FF2B5EF4-FFF2-40B4-BE49-F238E27FC236}">
                    <a16:creationId xmlns:a16="http://schemas.microsoft.com/office/drawing/2014/main" id="{D2C54300-8AEF-47E0-A8AE-E40F7F7C0BFC}"/>
                  </a:ext>
                </a:extLst>
              </p:cNvPr>
              <p:cNvSpPr/>
              <p:nvPr/>
            </p:nvSpPr>
            <p:spPr>
              <a:xfrm rot="2764321">
                <a:off x="5710797" y="2439289"/>
                <a:ext cx="1490222" cy="281849"/>
              </a:xfrm>
              <a:prstGeom prst="rightArrow">
                <a:avLst>
                  <a:gd name="adj1" fmla="val 29937"/>
                  <a:gd name="adj2" fmla="val 8739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C8324F86-7280-43CD-A058-D1B2CD9C4F61}"/>
                </a:ext>
              </a:extLst>
            </p:cNvPr>
            <p:cNvGrpSpPr/>
            <p:nvPr/>
          </p:nvGrpSpPr>
          <p:grpSpPr>
            <a:xfrm>
              <a:off x="2648701" y="1935426"/>
              <a:ext cx="1008096" cy="1008097"/>
              <a:chOff x="2648701" y="1935426"/>
              <a:chExt cx="1008096" cy="1008097"/>
            </a:xfrm>
          </p:grpSpPr>
          <p:pic>
            <p:nvPicPr>
              <p:cNvPr id="30" name="Picture 4" descr="Base station, cell tower, communication, connection, network, tower icon - Download on Iconfinder">
                <a:extLst>
                  <a:ext uri="{FF2B5EF4-FFF2-40B4-BE49-F238E27FC236}">
                    <a16:creationId xmlns:a16="http://schemas.microsoft.com/office/drawing/2014/main" id="{FF96F6B6-053D-4EAC-9F2E-080C19FB59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8701" y="1935426"/>
                <a:ext cx="1008096" cy="1008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十字形 31">
                <a:extLst>
                  <a:ext uri="{FF2B5EF4-FFF2-40B4-BE49-F238E27FC236}">
                    <a16:creationId xmlns:a16="http://schemas.microsoft.com/office/drawing/2014/main" id="{710DB578-B083-4DD7-9158-1658A218B01A}"/>
                  </a:ext>
                </a:extLst>
              </p:cNvPr>
              <p:cNvSpPr/>
              <p:nvPr/>
            </p:nvSpPr>
            <p:spPr>
              <a:xfrm rot="18849717">
                <a:off x="2842024" y="2181279"/>
                <a:ext cx="611356" cy="624593"/>
              </a:xfrm>
              <a:prstGeom prst="plus">
                <a:avLst>
                  <a:gd name="adj" fmla="val 3926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0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DB6F-9049-40F2-BDB2-FA4B59DE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45AD3AC-9273-4FD8-B233-6E8DEEF4F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6250</TotalTime>
  <Words>31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32</cp:revision>
  <dcterms:created xsi:type="dcterms:W3CDTF">2023-09-11T05:49:40Z</dcterms:created>
  <dcterms:modified xsi:type="dcterms:W3CDTF">2023-11-10T07:43:58Z</dcterms:modified>
</cp:coreProperties>
</file>