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1.emf" ContentType="image/emf"/>
  <Override PartName="/ppt/media/image22.emf" ContentType="image/emf"/>
  <Override PartName="/ppt/media/image23.emf" ContentType="image/emf"/>
  <Override PartName="/ppt/media/image24.emf" ContentType="image/emf"/>
  <Override PartName="/ppt/media/image2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emf"/><Relationship Id="rId3" Type="http://schemas.openxmlformats.org/officeDocument/2006/relationships/image" Target="../media/image200.emf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Relationship Id="rId3" Type="http://schemas.openxmlformats.org/officeDocument/2006/relationships/image" Target="../media/image50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Relationship Id="rId3" Type="http://schemas.openxmlformats.org/officeDocument/2006/relationships/image" Target="../media/image66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Relationship Id="rId3" Type="http://schemas.openxmlformats.org/officeDocument/2006/relationships/image" Target="../media/image70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emf"/><Relationship Id="rId3" Type="http://schemas.openxmlformats.org/officeDocument/2006/relationships/image" Target="../media/image78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Relationship Id="rId3" Type="http://schemas.openxmlformats.org/officeDocument/2006/relationships/image" Target="../media/image80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Relationship Id="rId3" Type="http://schemas.openxmlformats.org/officeDocument/2006/relationships/image" Target="../media/image84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emf"/><Relationship Id="rId3" Type="http://schemas.openxmlformats.org/officeDocument/2006/relationships/image" Target="../media/image86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Relationship Id="rId3" Type="http://schemas.openxmlformats.org/officeDocument/2006/relationships/image" Target="../media/image88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emf"/><Relationship Id="rId3" Type="http://schemas.openxmlformats.org/officeDocument/2006/relationships/image" Target="../media/image90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emf"/><Relationship Id="rId3" Type="http://schemas.openxmlformats.org/officeDocument/2006/relationships/image" Target="../media/image92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94.emf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emf"/><Relationship Id="rId3" Type="http://schemas.openxmlformats.org/officeDocument/2006/relationships/image" Target="../media/image96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emf"/><Relationship Id="rId3" Type="http://schemas.openxmlformats.org/officeDocument/2006/relationships/image" Target="../media/image98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emf"/><Relationship Id="rId3" Type="http://schemas.openxmlformats.org/officeDocument/2006/relationships/image" Target="../media/image100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emf"/><Relationship Id="rId3" Type="http://schemas.openxmlformats.org/officeDocument/2006/relationships/image" Target="../media/image102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emf"/><Relationship Id="rId3" Type="http://schemas.openxmlformats.org/officeDocument/2006/relationships/image" Target="../media/image104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Relationship Id="rId3" Type="http://schemas.openxmlformats.org/officeDocument/2006/relationships/image" Target="../media/image106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emf"/><Relationship Id="rId3" Type="http://schemas.openxmlformats.org/officeDocument/2006/relationships/image" Target="../media/image112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emf"/><Relationship Id="rId3" Type="http://schemas.openxmlformats.org/officeDocument/2006/relationships/image" Target="../media/image114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emf"/><Relationship Id="rId3" Type="http://schemas.openxmlformats.org/officeDocument/2006/relationships/image" Target="../media/image116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emf"/><Relationship Id="rId3" Type="http://schemas.openxmlformats.org/officeDocument/2006/relationships/image" Target="../media/image118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emf"/><Relationship Id="rId3" Type="http://schemas.openxmlformats.org/officeDocument/2006/relationships/image" Target="../media/image120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Relationship Id="rId3" Type="http://schemas.openxmlformats.org/officeDocument/2006/relationships/image" Target="../media/image122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emf"/><Relationship Id="rId3" Type="http://schemas.openxmlformats.org/officeDocument/2006/relationships/image" Target="../media/image124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emf"/><Relationship Id="rId3" Type="http://schemas.openxmlformats.org/officeDocument/2006/relationships/image" Target="../media/image126.emf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emf"/><Relationship Id="rId3" Type="http://schemas.openxmlformats.org/officeDocument/2006/relationships/image" Target="../media/image128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emf"/><Relationship Id="rId3" Type="http://schemas.openxmlformats.org/officeDocument/2006/relationships/image" Target="../media/image130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emf"/><Relationship Id="rId3" Type="http://schemas.openxmlformats.org/officeDocument/2006/relationships/image" Target="../media/image132.emf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emf"/><Relationship Id="rId3" Type="http://schemas.openxmlformats.org/officeDocument/2006/relationships/image" Target="../media/image134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emf"/><Relationship Id="rId3" Type="http://schemas.openxmlformats.org/officeDocument/2006/relationships/image" Target="../media/image138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emf"/><Relationship Id="rId3" Type="http://schemas.openxmlformats.org/officeDocument/2006/relationships/image" Target="../media/image142.emf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emf"/><Relationship Id="rId3" Type="http://schemas.openxmlformats.org/officeDocument/2006/relationships/image" Target="../media/image144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emf"/><Relationship Id="rId3" Type="http://schemas.openxmlformats.org/officeDocument/2006/relationships/image" Target="../media/image146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emf"/><Relationship Id="rId3" Type="http://schemas.openxmlformats.org/officeDocument/2006/relationships/image" Target="../media/image148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emf"/><Relationship Id="rId3" Type="http://schemas.openxmlformats.org/officeDocument/2006/relationships/image" Target="../media/image150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emf"/><Relationship Id="rId3" Type="http://schemas.openxmlformats.org/officeDocument/2006/relationships/image" Target="../media/image152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emf"/><Relationship Id="rId3" Type="http://schemas.openxmlformats.org/officeDocument/2006/relationships/image" Target="../media/image154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Relationship Id="rId3" Type="http://schemas.openxmlformats.org/officeDocument/2006/relationships/image" Target="../media/image156.emf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emf"/><Relationship Id="rId3" Type="http://schemas.openxmlformats.org/officeDocument/2006/relationships/image" Target="../media/image158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emf"/><Relationship Id="rId3" Type="http://schemas.openxmlformats.org/officeDocument/2006/relationships/image" Target="../media/image160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emf"/><Relationship Id="rId3" Type="http://schemas.openxmlformats.org/officeDocument/2006/relationships/image" Target="../media/image162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emf"/><Relationship Id="rId3" Type="http://schemas.openxmlformats.org/officeDocument/2006/relationships/image" Target="../media/image164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emf"/><Relationship Id="rId3" Type="http://schemas.openxmlformats.org/officeDocument/2006/relationships/image" Target="../media/image166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emf"/><Relationship Id="rId3" Type="http://schemas.openxmlformats.org/officeDocument/2006/relationships/image" Target="../media/image168.emf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emf"/><Relationship Id="rId3" Type="http://schemas.openxmlformats.org/officeDocument/2006/relationships/image" Target="../media/image170.emf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emf"/><Relationship Id="rId3" Type="http://schemas.openxmlformats.org/officeDocument/2006/relationships/image" Target="../media/image172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emf"/><Relationship Id="rId3" Type="http://schemas.openxmlformats.org/officeDocument/2006/relationships/image" Target="../media/image176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Relationship Id="rId3" Type="http://schemas.openxmlformats.org/officeDocument/2006/relationships/image" Target="../media/image178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emf"/><Relationship Id="rId3" Type="http://schemas.openxmlformats.org/officeDocument/2006/relationships/image" Target="../media/image180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emf"/><Relationship Id="rId3" Type="http://schemas.openxmlformats.org/officeDocument/2006/relationships/image" Target="../media/image182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emf"/><Relationship Id="rId3" Type="http://schemas.openxmlformats.org/officeDocument/2006/relationships/image" Target="../media/image184.emf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emf"/><Relationship Id="rId3" Type="http://schemas.openxmlformats.org/officeDocument/2006/relationships/image" Target="../media/image186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emf"/><Relationship Id="rId3" Type="http://schemas.openxmlformats.org/officeDocument/2006/relationships/image" Target="../media/image188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emf"/><Relationship Id="rId3" Type="http://schemas.openxmlformats.org/officeDocument/2006/relationships/image" Target="../media/image190.emf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1.emf"/><Relationship Id="rId3" Type="http://schemas.openxmlformats.org/officeDocument/2006/relationships/image" Target="../media/image192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3.emf"/><Relationship Id="rId3" Type="http://schemas.openxmlformats.org/officeDocument/2006/relationships/image" Target="../media/image194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emf"/><Relationship Id="rId3" Type="http://schemas.openxmlformats.org/officeDocument/2006/relationships/image" Target="../media/image196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7.emf"/><Relationship Id="rId3" Type="http://schemas.openxmlformats.org/officeDocument/2006/relationships/image" Target="../media/image19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78" y="946150"/>
            <a:ext cx="6869703" cy="56324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19" y="946150"/>
            <a:ext cx="1233340" cy="26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2" y="946150"/>
            <a:ext cx="7195424" cy="5911850"/>
          </a:xfrm>
          <a:prstGeom prst="rect">
            <a:avLst/>
          </a:prstGeom>
        </p:spPr>
      </p:pic>
      <p:pic>
        <p:nvPicPr>
          <p:cNvPr id="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2" y="946150"/>
            <a:ext cx="7195424" cy="5911850"/>
          </a:xfrm>
          <a:prstGeom prst="rect">
            <a:avLst/>
          </a:prstGeom>
        </p:spPr>
      </p:pic>
      <p:pic>
        <p:nvPicPr>
          <p:cNvPr id="5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2" y="946150"/>
            <a:ext cx="7195424" cy="5911850"/>
          </a:xfrm>
          <a:prstGeom prst="rect">
            <a:avLst/>
          </a:prstGeom>
        </p:spPr>
      </p:pic>
      <p:pic>
        <p:nvPicPr>
          <p:cNvPr id="5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946150"/>
            <a:ext cx="7210478" cy="5911850"/>
          </a:xfrm>
          <a:prstGeom prst="rect">
            <a:avLst/>
          </a:prstGeom>
        </p:spPr>
      </p:pic>
      <p:pic>
        <p:nvPicPr>
          <p:cNvPr id="5" name="Picture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92" y="946150"/>
            <a:ext cx="1375103" cy="3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66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RANKED vs. Phenotype &amp; COHORT</a:t>
            </a:r>
            <a:endParaRPr lang="en-US" dirty="0"/>
          </a:p>
        </p:txBody>
      </p:sp>
      <p:pic>
        <p:nvPicPr>
          <p:cNvPr id="4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15" y="946150"/>
            <a:ext cx="7210478" cy="5911850"/>
          </a:xfrm>
          <a:prstGeom prst="rect">
            <a:avLst/>
          </a:prstGeom>
        </p:spPr>
      </p:pic>
      <p:pic>
        <p:nvPicPr>
          <p:cNvPr id="5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219" y="946150"/>
            <a:ext cx="1014889" cy="22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