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27DC-6C17-4A9C-A3ED-24F197F56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SHREKBEES</a:t>
            </a:r>
            <a:br>
              <a:rPr lang="en-US" dirty="0">
                <a:latin typeface="Haettenschweiler" panose="020B0706040902060204" pitchFamily="34" charset="0"/>
              </a:rPr>
            </a:br>
            <a:r>
              <a:rPr lang="en-US" dirty="0">
                <a:latin typeface="Haettenschweiler" panose="020B0706040902060204" pitchFamily="34" charset="0"/>
              </a:rPr>
              <a:t>the </a:t>
            </a:r>
            <a:br>
              <a:rPr lang="en-US" dirty="0">
                <a:latin typeface="Haettenschweiler" panose="020B0706040902060204" pitchFamily="34" charset="0"/>
              </a:rPr>
            </a:br>
            <a:r>
              <a:rPr lang="en-US" dirty="0">
                <a:latin typeface="Haettenschweiler" panose="020B0706040902060204" pitchFamily="34" charset="0"/>
              </a:rPr>
              <a:t>sequel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80D6-CACB-4958-B5F5-1C3CFBB0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936215"/>
            <a:ext cx="8637072" cy="977621"/>
          </a:xfrm>
        </p:spPr>
        <p:txBody>
          <a:bodyPr/>
          <a:lstStyle/>
          <a:p>
            <a:r>
              <a:rPr lang="en-US" dirty="0"/>
              <a:t>Brian Ressler – Joanna Jian – Jennifer Seo – Emilio </a:t>
            </a:r>
            <a:r>
              <a:rPr lang="en-US" dirty="0" err="1"/>
              <a:t>lopez</a:t>
            </a:r>
            <a:r>
              <a:rPr lang="en-US" dirty="0"/>
              <a:t> – </a:t>
            </a:r>
          </a:p>
          <a:p>
            <a:r>
              <a:rPr lang="en-US" dirty="0"/>
              <a:t>Anthony </a:t>
            </a:r>
            <a:r>
              <a:rPr lang="en-US" dirty="0" err="1"/>
              <a:t>flores-rodriguez</a:t>
            </a:r>
            <a:r>
              <a:rPr lang="en-US" dirty="0"/>
              <a:t> – Justin </a:t>
            </a:r>
            <a:r>
              <a:rPr lang="en-US" dirty="0" err="1"/>
              <a:t>oidem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C9BE-52DF-47A5-ADC7-6B555A81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</a:t>
            </a:r>
            <a:r>
              <a:rPr lang="en-US" dirty="0" err="1"/>
              <a:t>shrekbees</a:t>
            </a:r>
            <a:r>
              <a:rPr lang="en-US" dirty="0"/>
              <a:t> “the sequel”???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7F9E-2A1A-426E-9BAD-35414F15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Joanna and Brian were in last semester 175 and their group name was </a:t>
            </a:r>
            <a:r>
              <a:rPr lang="en-US" dirty="0" err="1"/>
              <a:t>Shrekbees</a:t>
            </a:r>
            <a:r>
              <a:rPr lang="en-US" dirty="0"/>
              <a:t>, thus our project is the continuation of that </a:t>
            </a:r>
            <a:r>
              <a:rPr lang="en-US" dirty="0" err="1"/>
              <a:t>Shrekbees</a:t>
            </a:r>
            <a:r>
              <a:rPr lang="en-US" dirty="0"/>
              <a:t>.</a:t>
            </a:r>
          </a:p>
          <a:p>
            <a:r>
              <a:rPr lang="en-US" dirty="0"/>
              <a:t>It is called </a:t>
            </a:r>
            <a:r>
              <a:rPr lang="en-US" dirty="0" err="1"/>
              <a:t>Shrekbees</a:t>
            </a:r>
            <a:r>
              <a:rPr lang="en-US" dirty="0"/>
              <a:t> because Brian really likes Shrek and Joanna really likes Bees and the rest of us didn’t really care about our group name. </a:t>
            </a:r>
          </a:p>
          <a:p>
            <a:r>
              <a:rPr lang="en-US" dirty="0"/>
              <a:t>Just accept our name. </a:t>
            </a:r>
          </a:p>
        </p:txBody>
      </p:sp>
    </p:spTree>
    <p:extLst>
      <p:ext uri="{BB962C8B-B14F-4D97-AF65-F5344CB8AC3E}">
        <p14:creationId xmlns:p14="http://schemas.microsoft.com/office/powerpoint/2010/main" val="82783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8C59-B1F7-4A04-ABEE-C40A083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4972-CEDA-4C98-A1F7-A4D401C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Confessional website where people are able to post anything they like anonymously.</a:t>
            </a:r>
          </a:p>
          <a:p>
            <a:r>
              <a:rPr lang="en-US" dirty="0"/>
              <a:t>We pushed it further by adding a physical element into the space so those without the ability to go to the internet can still interact with our project.</a:t>
            </a:r>
          </a:p>
          <a:p>
            <a:r>
              <a:rPr lang="en-US" dirty="0"/>
              <a:t>We incorporated a printer that connects to the server and print confessions in real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1ED3-C6AD-4C0B-99F9-5DC4DDA8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09498"/>
            <a:ext cx="9291215" cy="1049235"/>
          </a:xfrm>
        </p:spPr>
        <p:txBody>
          <a:bodyPr/>
          <a:lstStyle/>
          <a:p>
            <a:r>
              <a:rPr lang="en-US" dirty="0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292A-6C36-4CDC-A542-7655C5FA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45920"/>
            <a:ext cx="9291215" cy="44075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used AWS (Amazon Web Services) to host our website. Brian used Node.js and </a:t>
            </a:r>
            <a:r>
              <a:rPr lang="en-US" dirty="0" err="1"/>
              <a:t>Websocket</a:t>
            </a:r>
            <a:r>
              <a:rPr lang="en-US" dirty="0"/>
              <a:t> to have the Raspberry Pi communicate with the server. This also allowed the printer to receive live data and print out the confessions. </a:t>
            </a:r>
          </a:p>
          <a:p>
            <a:r>
              <a:rPr lang="en-US" dirty="0"/>
              <a:t>For our Physical object, Emilio 3D printed a plinth to enclosed the Raspberry Pi and Printer then hardwired a button so people can just…press a button. And lights to attract people to the plinth.</a:t>
            </a:r>
          </a:p>
          <a:p>
            <a:r>
              <a:rPr lang="en-US" dirty="0"/>
              <a:t>Justin designed the flyers and created a QR code on them so it is quick to access to the website.</a:t>
            </a:r>
          </a:p>
          <a:p>
            <a:r>
              <a:rPr lang="en-US" dirty="0"/>
              <a:t>Anthony, Joanna, and Emilio designed several website layouts and artistic designs. </a:t>
            </a:r>
          </a:p>
          <a:p>
            <a:r>
              <a:rPr lang="en-US" dirty="0"/>
              <a:t>Jennifer came up with the concept while Anthony wrote the artist statement.</a:t>
            </a:r>
          </a:p>
          <a:p>
            <a:r>
              <a:rPr lang="en-US" dirty="0"/>
              <a:t> Joanna was in charged of documentation and Jennifer semi attempted in hardware of the Raspberry Pi. </a:t>
            </a:r>
          </a:p>
          <a:p>
            <a:r>
              <a:rPr lang="en-US" dirty="0"/>
              <a:t>We all banded together and did installation and de-installation of the gallery, yay teamwork!!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5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5A7F-6152-43E0-B059-AD9FDA0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our project</a:t>
            </a:r>
          </a:p>
        </p:txBody>
      </p:sp>
      <p:pic>
        <p:nvPicPr>
          <p:cNvPr id="2050" name="Picture 2" descr="https://scontent-lax3-1.xx.fbcdn.net/v/t35.0-12/24140214_1855370417809645_989702246_o.jpg?oh=7652ab47d14d341d7473429cb213e5fa&amp;oe=5A289448">
            <a:extLst>
              <a:ext uri="{FF2B5EF4-FFF2-40B4-BE49-F238E27FC236}">
                <a16:creationId xmlns:a16="http://schemas.microsoft.com/office/drawing/2014/main" id="{F657E32C-7A96-4908-89AF-CA40D3D1C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2" b="7713"/>
          <a:stretch/>
        </p:blipFill>
        <p:spPr bwMode="auto">
          <a:xfrm>
            <a:off x="555955" y="301550"/>
            <a:ext cx="2612562" cy="26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lax3-1.xx.fbcdn.net/v/t35.0-12/24201078_10213090991382966_131096710_o.jpg?oh=f032589bea72275f8e5b1e6caba1eb0c&amp;oe=5A29C3B0">
            <a:extLst>
              <a:ext uri="{FF2B5EF4-FFF2-40B4-BE49-F238E27FC236}">
                <a16:creationId xmlns:a16="http://schemas.microsoft.com/office/drawing/2014/main" id="{F82C8A1A-8D5B-4F97-B6F3-619F1FC4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36" y="1902486"/>
            <a:ext cx="4359563" cy="24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lax3-1.xx.fbcdn.net/v/t34.0-12/24252085_1530396990376370_1435406149_n.jpg?oh=9d00cb3fd08b4bb9677f346f483cc6d2&amp;oe=5A298AAB">
            <a:extLst>
              <a:ext uri="{FF2B5EF4-FFF2-40B4-BE49-F238E27FC236}">
                <a16:creationId xmlns:a16="http://schemas.microsoft.com/office/drawing/2014/main" id="{B3DE254F-F799-4E30-97C4-877F278AB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" b="17440"/>
          <a:stretch/>
        </p:blipFill>
        <p:spPr bwMode="auto">
          <a:xfrm>
            <a:off x="4303481" y="1902486"/>
            <a:ext cx="2938567" cy="40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lax3-1.xx.fbcdn.net/v/t34.0-12/24257540_1530397233709679_1141805341_n.jpg?oh=4d0c75f77d8996e952f566effa9b4ca6&amp;oe=5A28A387">
            <a:extLst>
              <a:ext uri="{FF2B5EF4-FFF2-40B4-BE49-F238E27FC236}">
                <a16:creationId xmlns:a16="http://schemas.microsoft.com/office/drawing/2014/main" id="{1BD5B8D1-6216-4A76-982D-C4306C949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6"/>
          <a:stretch/>
        </p:blipFill>
        <p:spPr bwMode="auto">
          <a:xfrm>
            <a:off x="645753" y="3128613"/>
            <a:ext cx="3473740" cy="251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F322-5241-4020-B6B3-F37F2D64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5CF9-310E-482F-888D-C65ADBB7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positioning the receipt to the gather on the floor, we wanted to symbolically represent the continuity of people’s confessions being open to viewers in the space.</a:t>
            </a:r>
          </a:p>
          <a:p>
            <a:r>
              <a:rPr lang="en-US" dirty="0"/>
              <a:t>We also wanted to see if people would feel comfortable letting out their secrets into the world like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444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DBF3-1275-4B27-A258-E13A38FF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yeah</a:t>
            </a:r>
          </a:p>
        </p:txBody>
      </p:sp>
      <p:pic>
        <p:nvPicPr>
          <p:cNvPr id="1026" name="Picture 2" descr="https://scontent-lax3-1.xx.fbcdn.net/v/t35.0-12/23482936_1508081825941220_792960059_o.png?oh=f494fdd1fceba07fac6163ce185accac&amp;oe=5A29A2A5">
            <a:extLst>
              <a:ext uri="{FF2B5EF4-FFF2-40B4-BE49-F238E27FC236}">
                <a16:creationId xmlns:a16="http://schemas.microsoft.com/office/drawing/2014/main" id="{FAF3FA5E-CB9C-4AB1-93BE-AABD3A3D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72" y="1895816"/>
            <a:ext cx="3569855" cy="356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54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370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Haettenschweiler</vt:lpstr>
      <vt:lpstr>Rockwell</vt:lpstr>
      <vt:lpstr>Gallery</vt:lpstr>
      <vt:lpstr>SHREKBEES the  sequel </vt:lpstr>
      <vt:lpstr>Why are we shrekbees “the sequel”???</vt:lpstr>
      <vt:lpstr>Our concept</vt:lpstr>
      <vt:lpstr>How we did it</vt:lpstr>
      <vt:lpstr>Pictures of our project</vt:lpstr>
      <vt:lpstr>meaning</vt:lpstr>
      <vt:lpstr>yeah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SHREKBEES the  sequel </dc:title>
  <dc:creator>Jennifer Seo</dc:creator>
  <cp:lastModifiedBy>Jennifer Seo</cp:lastModifiedBy>
  <cp:revision>7</cp:revision>
  <dcterms:created xsi:type="dcterms:W3CDTF">2017-12-05T21:23:27Z</dcterms:created>
  <dcterms:modified xsi:type="dcterms:W3CDTF">2017-12-05T22:04:35Z</dcterms:modified>
</cp:coreProperties>
</file>