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9000"/>
            <a:lum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Texturizer/>
                    </a14:imgEffect>
                    <a14:imgEffect>
                      <a14:sharpenSoften amount="-6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bc\Desktop\botproject\old\BotMan_2211\public\assets\images\bot_logo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438400"/>
            <a:ext cx="8763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43200" y="2505670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atin typeface="Comic Sans MS" pitchFamily="66" charset="0"/>
              </a:rPr>
              <a:t>BOTMAN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418653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SJSU </a:t>
            </a:r>
            <a:r>
              <a:rPr lang="en-US" sz="2400" b="1" dirty="0" smtClean="0">
                <a:solidFill>
                  <a:srgbClr val="002060"/>
                </a:solidFill>
              </a:rPr>
              <a:t>CMPE 272 </a:t>
            </a:r>
            <a:r>
              <a:rPr lang="en-US" sz="2400" b="1" dirty="0" smtClean="0">
                <a:solidFill>
                  <a:srgbClr val="002060"/>
                </a:solidFill>
              </a:rPr>
              <a:t>TEAM 30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4819471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Century Gothic" pitchFamily="34" charset="0"/>
              </a:rPr>
              <a:t>Nachiket</a:t>
            </a:r>
            <a:r>
              <a:rPr lang="en-US" b="1" dirty="0" smtClean="0">
                <a:latin typeface="Century Gothic" pitchFamily="34" charset="0"/>
              </a:rPr>
              <a:t> Joshi      -   011408956</a:t>
            </a:r>
          </a:p>
          <a:p>
            <a:pPr algn="ctr"/>
            <a:r>
              <a:rPr lang="en-US" b="1" dirty="0" err="1" smtClean="0">
                <a:latin typeface="Century Gothic" pitchFamily="34" charset="0"/>
              </a:rPr>
              <a:t>Sagar</a:t>
            </a:r>
            <a:r>
              <a:rPr lang="en-US" b="1" dirty="0" smtClean="0">
                <a:latin typeface="Century Gothic" pitchFamily="34" charset="0"/>
              </a:rPr>
              <a:t> Mane          -   011419135</a:t>
            </a:r>
          </a:p>
          <a:p>
            <a:pPr algn="ctr"/>
            <a:r>
              <a:rPr lang="en-US" b="1" dirty="0" err="1" smtClean="0">
                <a:latin typeface="Century Gothic" pitchFamily="34" charset="0"/>
              </a:rPr>
              <a:t>Abhishek</a:t>
            </a:r>
            <a:r>
              <a:rPr lang="en-US" b="1" dirty="0" smtClean="0">
                <a:latin typeface="Century Gothic" pitchFamily="34" charset="0"/>
              </a:rPr>
              <a:t> </a:t>
            </a:r>
            <a:r>
              <a:rPr lang="en-US" b="1" dirty="0" err="1" smtClean="0">
                <a:latin typeface="Century Gothic" pitchFamily="34" charset="0"/>
              </a:rPr>
              <a:t>Madan</a:t>
            </a:r>
            <a:r>
              <a:rPr lang="en-US" b="1" dirty="0" smtClean="0">
                <a:latin typeface="Century Gothic" pitchFamily="34" charset="0"/>
              </a:rPr>
              <a:t>  -   011408969</a:t>
            </a:r>
          </a:p>
          <a:p>
            <a:pPr algn="ctr"/>
            <a:r>
              <a:rPr lang="en-US" b="1" dirty="0" err="1" smtClean="0">
                <a:latin typeface="Century Gothic" pitchFamily="34" charset="0"/>
              </a:rPr>
              <a:t>Saurabh</a:t>
            </a:r>
            <a:r>
              <a:rPr lang="en-US" b="1" dirty="0" smtClean="0">
                <a:latin typeface="Century Gothic" pitchFamily="34" charset="0"/>
              </a:rPr>
              <a:t> </a:t>
            </a:r>
            <a:r>
              <a:rPr lang="en-US" b="1" dirty="0" err="1" smtClean="0">
                <a:latin typeface="Century Gothic" pitchFamily="34" charset="0"/>
              </a:rPr>
              <a:t>Gedam</a:t>
            </a:r>
            <a:r>
              <a:rPr lang="en-US" b="1" dirty="0" smtClean="0">
                <a:latin typeface="Century Gothic" pitchFamily="34" charset="0"/>
              </a:rPr>
              <a:t>   -   011451674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276600" y="3352800"/>
            <a:ext cx="33147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3539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BotMan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framework, as a hosted service, </a:t>
            </a:r>
            <a:r>
              <a:rPr lang="en-US" dirty="0"/>
              <a:t>which would assist a novice person with coding a bot, guide him through the process of setting up of the environment and deploy the bot on the cloud on a single button </a:t>
            </a:r>
            <a:r>
              <a:rPr lang="en-US" dirty="0" smtClean="0"/>
              <a:t>click.</a:t>
            </a:r>
          </a:p>
          <a:p>
            <a:endParaRPr lang="en-US" dirty="0" smtClean="0"/>
          </a:p>
          <a:p>
            <a:r>
              <a:rPr lang="en-US" dirty="0" smtClean="0"/>
              <a:t>Anyone can </a:t>
            </a:r>
            <a:r>
              <a:rPr lang="en-US" dirty="0" smtClean="0"/>
              <a:t>create bot using node and integrate it with his slack channel.</a:t>
            </a:r>
          </a:p>
          <a:p>
            <a:endParaRPr lang="en-US" dirty="0" smtClean="0"/>
          </a:p>
          <a:p>
            <a:r>
              <a:rPr lang="en-US" dirty="0" smtClean="0"/>
              <a:t>User can focus more on the behavioral part of the bot and less on the configuration </a:t>
            </a:r>
            <a:r>
              <a:rPr lang="en-US" dirty="0" smtClean="0"/>
              <a:t>part.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34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lack-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90700"/>
            <a:ext cx="15621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7" name="Picture 6" descr="C:\Users\abc\AppData\Local\Microsoft\Windows\INetCache\Content.Word\heroku-cloud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133601"/>
            <a:ext cx="18288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1" name="Picture 3" descr="gi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425049"/>
            <a:ext cx="1143000" cy="1003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20642" y="4724400"/>
            <a:ext cx="1389557" cy="1174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1828800" y="3276600"/>
            <a:ext cx="2191842" cy="18907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95800" y="3429000"/>
            <a:ext cx="0" cy="1219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772400" y="3581400"/>
            <a:ext cx="0" cy="15859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562600" y="5167312"/>
            <a:ext cx="2209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600700" y="3048000"/>
            <a:ext cx="15621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133600" y="3048000"/>
            <a:ext cx="1600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33600" y="2947988"/>
            <a:ext cx="1600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63750" y="4111474"/>
            <a:ext cx="27109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Register </a:t>
            </a:r>
            <a:r>
              <a:rPr lang="en-US" dirty="0"/>
              <a:t>a new bot </a:t>
            </a:r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/>
              <a:t>a </a:t>
            </a:r>
            <a:r>
              <a:rPr lang="en-US" dirty="0" smtClean="0"/>
              <a:t>channel </a:t>
            </a:r>
            <a:r>
              <a:rPr lang="en-US" dirty="0"/>
              <a:t>and obtain </a:t>
            </a:r>
            <a:endParaRPr lang="en-US" dirty="0" smtClean="0"/>
          </a:p>
          <a:p>
            <a:r>
              <a:rPr lang="en-US" dirty="0" smtClean="0"/>
              <a:t>accesses token.</a:t>
            </a:r>
            <a:endParaRPr lang="en-US" dirty="0"/>
          </a:p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562600" y="5373469"/>
            <a:ext cx="321915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3.</a:t>
            </a:r>
            <a:r>
              <a:rPr lang="en-US" dirty="0"/>
              <a:t> Upload bot source </a:t>
            </a:r>
            <a:r>
              <a:rPr lang="en-US" dirty="0" smtClean="0"/>
              <a:t>code on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  <a:endParaRPr lang="en-US" dirty="0"/>
          </a:p>
          <a:p>
            <a:endParaRPr lang="en-US" sz="2000" dirty="0"/>
          </a:p>
        </p:txBody>
      </p:sp>
      <p:sp>
        <p:nvSpPr>
          <p:cNvPr id="2048" name="TextBox 2047"/>
          <p:cNvSpPr txBox="1"/>
          <p:nvPr/>
        </p:nvSpPr>
        <p:spPr>
          <a:xfrm>
            <a:off x="4495800" y="3584138"/>
            <a:ext cx="25571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Create a </a:t>
            </a:r>
            <a:r>
              <a:rPr lang="en-US" dirty="0" err="1"/>
              <a:t>Heroku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Directory  </a:t>
            </a:r>
            <a:r>
              <a:rPr lang="en-US" dirty="0"/>
              <a:t>for </a:t>
            </a:r>
            <a:r>
              <a:rPr lang="en-US" dirty="0" smtClean="0"/>
              <a:t>deploying</a:t>
            </a:r>
          </a:p>
          <a:p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smtClean="0"/>
              <a:t>bot.</a:t>
            </a:r>
            <a:endParaRPr lang="en-US" dirty="0"/>
          </a:p>
          <a:p>
            <a:endParaRPr lang="en-US" dirty="0"/>
          </a:p>
        </p:txBody>
      </p:sp>
      <p:sp>
        <p:nvSpPr>
          <p:cNvPr id="2049" name="TextBox 2048"/>
          <p:cNvSpPr txBox="1"/>
          <p:nvPr/>
        </p:nvSpPr>
        <p:spPr>
          <a:xfrm>
            <a:off x="5408394" y="1981200"/>
            <a:ext cx="2287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Push bot to cloud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run it to make </a:t>
            </a:r>
            <a:endParaRPr lang="en-US" dirty="0" smtClean="0"/>
          </a:p>
          <a:p>
            <a:r>
              <a:rPr lang="en-US" dirty="0" smtClean="0"/>
              <a:t>it live.</a:t>
            </a:r>
            <a:endParaRPr lang="en-US" dirty="0"/>
          </a:p>
          <a:p>
            <a:endParaRPr lang="en-US" dirty="0"/>
          </a:p>
        </p:txBody>
      </p:sp>
      <p:sp>
        <p:nvSpPr>
          <p:cNvPr id="2053" name="TextBox 2052"/>
          <p:cNvSpPr txBox="1"/>
          <p:nvPr/>
        </p:nvSpPr>
        <p:spPr>
          <a:xfrm>
            <a:off x="1692230" y="1447800"/>
            <a:ext cx="4403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Bot deployed on </a:t>
            </a:r>
            <a:r>
              <a:rPr lang="en-US" dirty="0" err="1"/>
              <a:t>Heroku</a:t>
            </a:r>
            <a:r>
              <a:rPr lang="en-US" dirty="0"/>
              <a:t> listen’s </a:t>
            </a:r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/>
              <a:t>Slack Channel and replies.       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008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aura\AppData\Local\Microsoft\Windows\INetCacheContent.Word\latest  (2)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517" y="0"/>
            <a:ext cx="5942965" cy="678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90600"/>
          </a:xfrm>
        </p:spPr>
        <p:txBody>
          <a:bodyPr/>
          <a:lstStyle/>
          <a:p>
            <a:r>
              <a:rPr lang="en-US" dirty="0" smtClean="0"/>
              <a:t>UI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977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test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419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more programming languages.</a:t>
            </a:r>
          </a:p>
          <a:p>
            <a:endParaRPr lang="en-US" dirty="0" smtClean="0"/>
          </a:p>
          <a:p>
            <a:r>
              <a:rPr lang="en-US" dirty="0" smtClean="0"/>
              <a:t>Maintain all the </a:t>
            </a:r>
            <a:r>
              <a:rPr lang="en-US" smtClean="0"/>
              <a:t>bots created by the user in the past.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932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abc\Desktop\javascript\bot_bod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1" y="1889246"/>
            <a:ext cx="3200400" cy="237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bc\Desktop\javascript\bot_le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305522"/>
            <a:ext cx="824244" cy="41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abc\Desktop\javascript\bot_le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305522"/>
            <a:ext cx="824244" cy="41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733800" y="3886200"/>
            <a:ext cx="4953000" cy="9906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haroni" pitchFamily="2" charset="-79"/>
                <a:cs typeface="Aharoni" pitchFamily="2" charset="-79"/>
              </a:rPr>
              <a:t>Time for Demo!</a:t>
            </a:r>
            <a:endParaRPr lang="en-US" sz="5400" dirty="0"/>
          </a:p>
        </p:txBody>
      </p:sp>
      <p:pic>
        <p:nvPicPr>
          <p:cNvPr id="17" name="Picture 2" descr="C:\Users\abc\Desktop\botproject\old\BotMan_2211\public\assets\images\bot_logo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83722" y="2667000"/>
            <a:ext cx="9906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596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126</TotalTime>
  <Words>191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Slide 1</vt:lpstr>
      <vt:lpstr>What is BotMan ?</vt:lpstr>
      <vt:lpstr>Architecture</vt:lpstr>
      <vt:lpstr>UI Flow</vt:lpstr>
      <vt:lpstr>Load test statistics</vt:lpstr>
      <vt:lpstr>Future scope</vt:lpstr>
      <vt:lpstr>Time for Demo!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</dc:creator>
  <cp:lastModifiedBy>NACHIKET</cp:lastModifiedBy>
  <cp:revision>13</cp:revision>
  <dcterms:created xsi:type="dcterms:W3CDTF">2006-08-16T00:00:00Z</dcterms:created>
  <dcterms:modified xsi:type="dcterms:W3CDTF">2016-12-05T09:19:22Z</dcterms:modified>
</cp:coreProperties>
</file>