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4" r:id="rId6"/>
    <p:sldId id="260" r:id="rId7"/>
    <p:sldId id="265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harpenSoften amount="-6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bc\Desktop\botproject\old\BotMan_2211\public\assets\images\bot_logo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8763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250567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Comic Sans MS" pitchFamily="66" charset="0"/>
              </a:rPr>
              <a:t>BOTMAN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1865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SJSU CMPE 272 TEAM 30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4819471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entury Gothic" pitchFamily="34" charset="0"/>
              </a:rPr>
              <a:t>Nachiket</a:t>
            </a:r>
            <a:r>
              <a:rPr lang="en-US" b="1" dirty="0">
                <a:latin typeface="Century Gothic" pitchFamily="34" charset="0"/>
              </a:rPr>
              <a:t> Joshi      -   011408956</a:t>
            </a:r>
          </a:p>
          <a:p>
            <a:pPr algn="ctr"/>
            <a:r>
              <a:rPr lang="en-US" b="1" dirty="0" err="1">
                <a:latin typeface="Century Gothic" pitchFamily="34" charset="0"/>
              </a:rPr>
              <a:t>Sagar</a:t>
            </a:r>
            <a:r>
              <a:rPr lang="en-US" b="1" dirty="0">
                <a:latin typeface="Century Gothic" pitchFamily="34" charset="0"/>
              </a:rPr>
              <a:t> Mane          -   011419135</a:t>
            </a:r>
          </a:p>
          <a:p>
            <a:pPr algn="ctr"/>
            <a:r>
              <a:rPr lang="en-US" b="1" dirty="0" err="1">
                <a:latin typeface="Century Gothic" pitchFamily="34" charset="0"/>
              </a:rPr>
              <a:t>Abhishek</a:t>
            </a:r>
            <a:r>
              <a:rPr lang="en-US" b="1" dirty="0">
                <a:latin typeface="Century Gothic" pitchFamily="34" charset="0"/>
              </a:rPr>
              <a:t> </a:t>
            </a:r>
            <a:r>
              <a:rPr lang="en-US" b="1" dirty="0" err="1">
                <a:latin typeface="Century Gothic" pitchFamily="34" charset="0"/>
              </a:rPr>
              <a:t>Madan</a:t>
            </a:r>
            <a:r>
              <a:rPr lang="en-US" b="1" dirty="0">
                <a:latin typeface="Century Gothic" pitchFamily="34" charset="0"/>
              </a:rPr>
              <a:t>  -   011408969</a:t>
            </a:r>
          </a:p>
          <a:p>
            <a:pPr algn="ctr"/>
            <a:r>
              <a:rPr lang="en-US" b="1" dirty="0" err="1">
                <a:latin typeface="Century Gothic" pitchFamily="34" charset="0"/>
              </a:rPr>
              <a:t>Saurabh</a:t>
            </a:r>
            <a:r>
              <a:rPr lang="en-US" b="1" dirty="0">
                <a:latin typeface="Century Gothic" pitchFamily="34" charset="0"/>
              </a:rPr>
              <a:t> </a:t>
            </a:r>
            <a:r>
              <a:rPr lang="en-US" b="1" dirty="0" err="1">
                <a:latin typeface="Century Gothic" pitchFamily="34" charset="0"/>
              </a:rPr>
              <a:t>Gedam</a:t>
            </a:r>
            <a:r>
              <a:rPr lang="en-US" b="1" dirty="0">
                <a:latin typeface="Century Gothic" pitchFamily="34" charset="0"/>
              </a:rPr>
              <a:t>   -   011451674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276600" y="3352800"/>
            <a:ext cx="33147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39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BotMan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framework, as a hosted service, which would assist developers and non-developers with coding a bot, guide him through the process of setting up of the environment and deploy the bot on the cloud on a single button click.</a:t>
            </a:r>
          </a:p>
          <a:p>
            <a:endParaRPr lang="en-US" dirty="0"/>
          </a:p>
          <a:p>
            <a:r>
              <a:rPr lang="en-US" dirty="0"/>
              <a:t>Anyone can create bot using node and integrate it with his slack channel.</a:t>
            </a:r>
          </a:p>
          <a:p>
            <a:endParaRPr lang="en-US" dirty="0"/>
          </a:p>
          <a:p>
            <a:r>
              <a:rPr lang="en-US" dirty="0"/>
              <a:t>User can focus more on the behavioral part of the bot and less on the configuration part.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lack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0700"/>
            <a:ext cx="15621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7" name="Picture 6" descr="C:\Users\abc\AppData\Local\Microsoft\Windows\INetCache\Content.Word\heroku-clou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1"/>
            <a:ext cx="18288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g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425049"/>
            <a:ext cx="1143000" cy="100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642" y="4724400"/>
            <a:ext cx="1389557" cy="117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828800" y="3276600"/>
            <a:ext cx="2191842" cy="18907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3429000"/>
            <a:ext cx="0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772400" y="3581400"/>
            <a:ext cx="0" cy="15859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562600" y="5167312"/>
            <a:ext cx="2209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600700" y="3048000"/>
            <a:ext cx="1562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133600" y="3048000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2947988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3750" y="4111474"/>
            <a:ext cx="2710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Register a new bot </a:t>
            </a:r>
          </a:p>
          <a:p>
            <a:r>
              <a:rPr lang="en-US" dirty="0"/>
              <a:t>on a channel and obtain </a:t>
            </a:r>
          </a:p>
          <a:p>
            <a:r>
              <a:rPr lang="en-US" dirty="0"/>
              <a:t>accesses token.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62600" y="5373469"/>
            <a:ext cx="321915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</a:t>
            </a:r>
            <a:r>
              <a:rPr lang="en-US" dirty="0"/>
              <a:t> Upload bot source code on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endParaRPr lang="en-US" sz="2000" dirty="0"/>
          </a:p>
        </p:txBody>
      </p:sp>
      <p:sp>
        <p:nvSpPr>
          <p:cNvPr id="2048" name="TextBox 2047"/>
          <p:cNvSpPr txBox="1"/>
          <p:nvPr/>
        </p:nvSpPr>
        <p:spPr>
          <a:xfrm>
            <a:off x="4495800" y="3584138"/>
            <a:ext cx="2557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Create a </a:t>
            </a:r>
            <a:r>
              <a:rPr lang="en-US" dirty="0" err="1"/>
              <a:t>Heroku</a:t>
            </a:r>
            <a:r>
              <a:rPr lang="en-US" dirty="0"/>
              <a:t> </a:t>
            </a:r>
          </a:p>
          <a:p>
            <a:r>
              <a:rPr lang="en-US" dirty="0"/>
              <a:t>Directory  for deploying</a:t>
            </a:r>
          </a:p>
          <a:p>
            <a:r>
              <a:rPr lang="en-US" dirty="0"/>
              <a:t> a bot.</a:t>
            </a:r>
          </a:p>
          <a:p>
            <a:endParaRPr lang="en-US" dirty="0"/>
          </a:p>
        </p:txBody>
      </p:sp>
      <p:sp>
        <p:nvSpPr>
          <p:cNvPr id="2049" name="TextBox 2048"/>
          <p:cNvSpPr txBox="1"/>
          <p:nvPr/>
        </p:nvSpPr>
        <p:spPr>
          <a:xfrm>
            <a:off x="5408394" y="1981200"/>
            <a:ext cx="2287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Push bot to cloud </a:t>
            </a:r>
          </a:p>
          <a:p>
            <a:r>
              <a:rPr lang="en-US" dirty="0"/>
              <a:t>and run it to make </a:t>
            </a:r>
          </a:p>
          <a:p>
            <a:r>
              <a:rPr lang="en-US" dirty="0"/>
              <a:t>it live.</a:t>
            </a:r>
          </a:p>
          <a:p>
            <a:endParaRPr lang="en-US" dirty="0"/>
          </a:p>
        </p:txBody>
      </p:sp>
      <p:sp>
        <p:nvSpPr>
          <p:cNvPr id="2053" name="TextBox 2052"/>
          <p:cNvSpPr txBox="1"/>
          <p:nvPr/>
        </p:nvSpPr>
        <p:spPr>
          <a:xfrm>
            <a:off x="1692230" y="1447800"/>
            <a:ext cx="4403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Bot deployed on Heroku listens </a:t>
            </a:r>
          </a:p>
          <a:p>
            <a:r>
              <a:rPr lang="en-US" dirty="0"/>
              <a:t>on Slack Channel and replies.                 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67" y="6002185"/>
            <a:ext cx="797719" cy="60645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3352800" y="4798503"/>
            <a:ext cx="682305" cy="1127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505200" y="5865911"/>
            <a:ext cx="1820377" cy="29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8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test statistics</a:t>
            </a:r>
            <a:br>
              <a:rPr lang="en-US" sz="3600" dirty="0"/>
            </a:br>
            <a:r>
              <a:rPr lang="en-US" sz="3100" dirty="0"/>
              <a:t>Cumulative Graph: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70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9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Response Time Graph: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5155"/>
            <a:ext cx="8229600" cy="4626890"/>
          </a:xfrm>
        </p:spPr>
      </p:pic>
    </p:spTree>
    <p:extLst>
      <p:ext uri="{BB962C8B-B14F-4D97-AF65-F5344CB8AC3E}">
        <p14:creationId xmlns:p14="http://schemas.microsoft.com/office/powerpoint/2010/main" val="165579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ura\AppData\Local\Microsoft\Windows\INetCacheContent.Word\latest  (2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17" y="0"/>
            <a:ext cx="5942965" cy="67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dirty="0"/>
              <a:t>UI Flow</a:t>
            </a:r>
          </a:p>
        </p:txBody>
      </p:sp>
    </p:spTree>
    <p:extLst>
      <p:ext uri="{BB962C8B-B14F-4D97-AF65-F5344CB8AC3E}">
        <p14:creationId xmlns:p14="http://schemas.microsoft.com/office/powerpoint/2010/main" val="356977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Maintaining copies of all the codes and JSON packages uploaded through the framework which can be used for analytics.</a:t>
            </a:r>
          </a:p>
          <a:p>
            <a:r>
              <a:rPr lang="en-US" dirty="0"/>
              <a:t>Advertising on the website.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Niche Value:</a:t>
            </a:r>
          </a:p>
          <a:p>
            <a:r>
              <a:rPr lang="en-US" dirty="0"/>
              <a:t>There is only one competitor in the bot building market : </a:t>
            </a:r>
            <a:r>
              <a:rPr lang="en-US" dirty="0">
                <a:solidFill>
                  <a:srgbClr val="C00000"/>
                </a:solidFill>
              </a:rPr>
              <a:t>gupshup.io.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1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our platforms to support other popular social media platforms like Facebook, Twitter and </a:t>
            </a:r>
            <a:r>
              <a:rPr lang="en-US" dirty="0" err="1"/>
              <a:t>Whatsapp</a:t>
            </a:r>
            <a:r>
              <a:rPr lang="en-US" dirty="0"/>
              <a:t>.</a:t>
            </a:r>
          </a:p>
          <a:p>
            <a:r>
              <a:rPr lang="en-US" dirty="0"/>
              <a:t>Support for more programming languages.</a:t>
            </a:r>
          </a:p>
          <a:p>
            <a:r>
              <a:rPr lang="en-US" dirty="0"/>
              <a:t>Enhancement of user experience.</a:t>
            </a:r>
          </a:p>
          <a:p>
            <a:r>
              <a:rPr lang="en-US" dirty="0"/>
              <a:t>Embed a emulator on the website.</a:t>
            </a:r>
          </a:p>
        </p:txBody>
      </p:sp>
    </p:spTree>
    <p:extLst>
      <p:ext uri="{BB962C8B-B14F-4D97-AF65-F5344CB8AC3E}">
        <p14:creationId xmlns:p14="http://schemas.microsoft.com/office/powerpoint/2010/main" val="135932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bc\Desktop\javascript\bot_bod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889246"/>
            <a:ext cx="3200400" cy="23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bc\Desktop\javascript\bot_l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05522"/>
            <a:ext cx="824244" cy="41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abc\Desktop\javascript\bot_l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05522"/>
            <a:ext cx="824244" cy="41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33800" y="3886200"/>
            <a:ext cx="4953000" cy="990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haroni" pitchFamily="2" charset="-79"/>
                <a:cs typeface="Aharoni" pitchFamily="2" charset="-79"/>
              </a:rPr>
              <a:t>Time for Demo!</a:t>
            </a:r>
            <a:endParaRPr lang="en-US" sz="5400" dirty="0"/>
          </a:p>
        </p:txBody>
      </p:sp>
      <p:pic>
        <p:nvPicPr>
          <p:cNvPr id="17" name="Picture 2" descr="C:\Users\abc\Desktop\botproject\old\BotMan_2211\public\assets\images\bot_logo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722" y="2667000"/>
            <a:ext cx="990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213</TotalTime>
  <Words>259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Century Gothic</vt:lpstr>
      <vt:lpstr>Comic Sans MS</vt:lpstr>
      <vt:lpstr>Clarity</vt:lpstr>
      <vt:lpstr>PowerPoint Presentation</vt:lpstr>
      <vt:lpstr>What is BotMan ?</vt:lpstr>
      <vt:lpstr>Architecture</vt:lpstr>
      <vt:lpstr>Load test statistics Cumulative Graph:</vt:lpstr>
      <vt:lpstr>Response Time Graph:</vt:lpstr>
      <vt:lpstr>UI Flow</vt:lpstr>
      <vt:lpstr>Business Model:</vt:lpstr>
      <vt:lpstr>Future scope</vt:lpstr>
      <vt:lpstr>Time for 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Saurabh Gedam</cp:lastModifiedBy>
  <cp:revision>23</cp:revision>
  <dcterms:created xsi:type="dcterms:W3CDTF">2006-08-16T00:00:00Z</dcterms:created>
  <dcterms:modified xsi:type="dcterms:W3CDTF">2016-12-06T01:38:52Z</dcterms:modified>
</cp:coreProperties>
</file>