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Comic Sans MS" pitchFamily="66" charset="0"/>
              </a:rPr>
              <a:t>BOTMAN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SJSU CMPE TEAM 30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entury Gothic" pitchFamily="34" charset="0"/>
              </a:rPr>
              <a:t>Nachiket</a:t>
            </a:r>
            <a:r>
              <a:rPr lang="en-US" b="1" dirty="0" smtClean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Sagar</a:t>
            </a:r>
            <a:r>
              <a:rPr lang="en-US" b="1" dirty="0" smtClean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Abhishek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b="1" dirty="0" err="1" smtClean="0">
                <a:latin typeface="Century Gothic" pitchFamily="34" charset="0"/>
              </a:rPr>
              <a:t>Madan</a:t>
            </a:r>
            <a:r>
              <a:rPr lang="en-US" b="1" dirty="0" smtClean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 smtClean="0">
                <a:latin typeface="Century Gothic" pitchFamily="34" charset="0"/>
              </a:rPr>
              <a:t>Saurabh</a:t>
            </a:r>
            <a:r>
              <a:rPr lang="en-US" b="1" dirty="0" smtClean="0">
                <a:latin typeface="Century Gothic" pitchFamily="34" charset="0"/>
              </a:rPr>
              <a:t> </a:t>
            </a:r>
            <a:r>
              <a:rPr lang="en-US" b="1" dirty="0" err="1" smtClean="0">
                <a:latin typeface="Century Gothic" pitchFamily="34" charset="0"/>
              </a:rPr>
              <a:t>Gedam</a:t>
            </a:r>
            <a:r>
              <a:rPr lang="en-US" b="1" dirty="0" smtClean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BotMan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framework, as a hosted service, </a:t>
            </a:r>
            <a:r>
              <a:rPr lang="en-US" dirty="0"/>
              <a:t>which would assist a novice person with coding a bot, guide him through the process of setting up of the environment and deploy the bot on the cloud on a single button </a:t>
            </a:r>
            <a:r>
              <a:rPr lang="en-US" dirty="0" smtClean="0"/>
              <a:t>click.</a:t>
            </a:r>
          </a:p>
          <a:p>
            <a:endParaRPr lang="en-US" dirty="0" smtClean="0"/>
          </a:p>
          <a:p>
            <a:r>
              <a:rPr lang="en-US" dirty="0" smtClean="0"/>
              <a:t>One can create bot using node and integrate it with his slack channel.</a:t>
            </a:r>
          </a:p>
          <a:p>
            <a:endParaRPr lang="en-US" dirty="0" smtClean="0"/>
          </a:p>
          <a:p>
            <a:r>
              <a:rPr lang="en-US" dirty="0" smtClean="0"/>
              <a:t>User can focus more on the behavioral part of the bot and less on the configuration part.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Register </a:t>
            </a:r>
            <a:r>
              <a:rPr lang="en-US" dirty="0"/>
              <a:t>a new bot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a </a:t>
            </a:r>
            <a:r>
              <a:rPr lang="en-US" dirty="0" smtClean="0"/>
              <a:t>channel </a:t>
            </a:r>
            <a:r>
              <a:rPr lang="en-US" dirty="0"/>
              <a:t>and obtain </a:t>
            </a:r>
            <a:endParaRPr lang="en-US" dirty="0" smtClean="0"/>
          </a:p>
          <a:p>
            <a:r>
              <a:rPr lang="en-US" dirty="0" smtClean="0"/>
              <a:t>accesses token.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</a:t>
            </a:r>
            <a:r>
              <a:rPr lang="en-US" dirty="0" smtClean="0"/>
              <a:t>code 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Directory  </a:t>
            </a:r>
            <a:r>
              <a:rPr lang="en-US" dirty="0"/>
              <a:t>for </a:t>
            </a:r>
            <a:r>
              <a:rPr lang="en-US" dirty="0" smtClean="0"/>
              <a:t>deploying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bot.</a:t>
            </a:r>
            <a:endParaRPr lang="en-US" dirty="0"/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run it to make </a:t>
            </a:r>
            <a:endParaRPr lang="en-US" dirty="0" smtClean="0"/>
          </a:p>
          <a:p>
            <a:r>
              <a:rPr lang="en-US" dirty="0" smtClean="0"/>
              <a:t>it live.</a:t>
            </a:r>
            <a:endParaRPr lang="en-US" dirty="0"/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</a:t>
            </a:r>
            <a:r>
              <a:rPr lang="en-US" dirty="0" err="1"/>
              <a:t>Heroku</a:t>
            </a:r>
            <a:r>
              <a:rPr lang="en-US" dirty="0"/>
              <a:t> listen’s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Slack Channel and replies.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UI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programming languages.</a:t>
            </a:r>
          </a:p>
          <a:p>
            <a:endParaRPr lang="en-US" dirty="0" smtClean="0"/>
          </a:p>
          <a:p>
            <a:r>
              <a:rPr lang="en-US" dirty="0" smtClean="0"/>
              <a:t>Maintain all the </a:t>
            </a:r>
            <a:r>
              <a:rPr lang="en-US" smtClean="0"/>
              <a:t>bots created by the user in the past.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123</TotalTime>
  <Words>190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PowerPoint Presentation</vt:lpstr>
      <vt:lpstr>What is BotMan ?</vt:lpstr>
      <vt:lpstr>Architecture</vt:lpstr>
      <vt:lpstr>UI Flow</vt:lpstr>
      <vt:lpstr>Load test statistics</vt:lpstr>
      <vt:lpstr>Future scope</vt:lpstr>
      <vt:lpstr>Time for Demo!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abc</cp:lastModifiedBy>
  <cp:revision>12</cp:revision>
  <dcterms:created xsi:type="dcterms:W3CDTF">2006-08-16T00:00:00Z</dcterms:created>
  <dcterms:modified xsi:type="dcterms:W3CDTF">2016-12-05T03:20:01Z</dcterms:modified>
</cp:coreProperties>
</file>