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osWSk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9000"/>
            <a:lum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BOTMAN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SJSU CMPE 272 TEAM 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entury Gothic" pitchFamily="34" charset="0"/>
              </a:rPr>
              <a:t>Nachiket</a:t>
            </a:r>
            <a:r>
              <a:rPr lang="en-US" b="1" dirty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Sagar</a:t>
            </a:r>
            <a:r>
              <a:rPr lang="en-US" b="1" dirty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Abhishek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Madan</a:t>
            </a:r>
            <a:r>
              <a:rPr lang="en-US" b="1" dirty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Saurabh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Gedam</a:t>
            </a:r>
            <a:r>
              <a:rPr lang="en-US" b="1" dirty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53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BotMan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framework, as a hosted </a:t>
            </a:r>
            <a:r>
              <a:rPr lang="en-US" dirty="0" smtClean="0"/>
              <a:t>service (EC2), </a:t>
            </a:r>
            <a:r>
              <a:rPr lang="en-US" dirty="0"/>
              <a:t>which would assist developers and non-developers with coding a bot, guide </a:t>
            </a:r>
            <a:r>
              <a:rPr lang="en-US" dirty="0" smtClean="0"/>
              <a:t>them through </a:t>
            </a:r>
            <a:r>
              <a:rPr lang="en-US" dirty="0"/>
              <a:t>the process of setting up of the environment and deploy the bot on the cloud on a single button click.</a:t>
            </a:r>
          </a:p>
          <a:p>
            <a:endParaRPr lang="en-US" dirty="0"/>
          </a:p>
          <a:p>
            <a:r>
              <a:rPr lang="en-US" dirty="0"/>
              <a:t>Anyone can create bot using node and integrate it with his slack channel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User can focus more on the behavioral part of the bot and less on the configuration part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Video Link :</a:t>
            </a:r>
            <a:r>
              <a:rPr lang="en-US" dirty="0" smtClean="0">
                <a:hlinkClick r:id="rId2"/>
              </a:rPr>
              <a:t>INTRODUCTORY VIDEO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Register a new bot </a:t>
            </a:r>
          </a:p>
          <a:p>
            <a:r>
              <a:rPr lang="en-US" dirty="0"/>
              <a:t>on a channel and obtain </a:t>
            </a:r>
          </a:p>
          <a:p>
            <a:r>
              <a:rPr lang="en-US" dirty="0"/>
              <a:t>accesses token.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code on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</a:p>
          <a:p>
            <a:r>
              <a:rPr lang="en-US" dirty="0"/>
              <a:t>Directory  for deploying</a:t>
            </a:r>
          </a:p>
          <a:p>
            <a:r>
              <a:rPr lang="en-US" dirty="0"/>
              <a:t> a bot.</a:t>
            </a:r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</a:p>
          <a:p>
            <a:r>
              <a:rPr lang="en-US" dirty="0"/>
              <a:t>and run it to make </a:t>
            </a:r>
          </a:p>
          <a:p>
            <a:r>
              <a:rPr lang="en-US" dirty="0"/>
              <a:t>it live.</a:t>
            </a:r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Heroku listens </a:t>
            </a:r>
          </a:p>
          <a:p>
            <a:r>
              <a:rPr lang="en-US" dirty="0"/>
              <a:t>on Slack Channel and replies.                 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7" y="6002185"/>
            <a:ext cx="797719" cy="60645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352800" y="4798503"/>
            <a:ext cx="682305" cy="112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5865911"/>
            <a:ext cx="1820377" cy="29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00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 statistics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/>
              <a:t>Cumulative Graph: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4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Time Graph: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155"/>
            <a:ext cx="8229600" cy="4626890"/>
          </a:xfrm>
        </p:spPr>
      </p:pic>
    </p:spTree>
    <p:extLst>
      <p:ext uri="{BB962C8B-B14F-4D97-AF65-F5344CB8AC3E}">
        <p14:creationId xmlns="" xmlns:p14="http://schemas.microsoft.com/office/powerpoint/2010/main" val="1655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/>
              <a:t>UI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569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</a:t>
            </a:r>
            <a:r>
              <a:rPr lang="en-US" dirty="0" smtClean="0"/>
              <a:t>Bot</a:t>
            </a:r>
            <a:r>
              <a:rPr lang="en-US" dirty="0" smtClean="0"/>
              <a:t>s uploaded to maintain version systems.</a:t>
            </a:r>
            <a:endParaRPr lang="en-US" dirty="0"/>
          </a:p>
          <a:p>
            <a:r>
              <a:rPr lang="en-US" dirty="0"/>
              <a:t>Advertising on the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Simplicity and </a:t>
            </a:r>
            <a:r>
              <a:rPr lang="en-US" smtClean="0"/>
              <a:t>Scalability exercise.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Niche Value:</a:t>
            </a:r>
          </a:p>
          <a:p>
            <a:r>
              <a:rPr lang="en-US" dirty="0" smtClean="0"/>
              <a:t>We can also study data generated by the </a:t>
            </a:r>
            <a:r>
              <a:rPr lang="en-US" dirty="0" err="1" smtClean="0"/>
              <a:t>package.json</a:t>
            </a:r>
            <a:r>
              <a:rPr lang="en-US" dirty="0" smtClean="0"/>
              <a:t> which will help determine which node libraries are famous amount young developers and how we can improve them.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4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our platforms to support other popular social media platforms like Facebook, </a:t>
            </a:r>
            <a:r>
              <a:rPr lang="en-US" dirty="0" smtClean="0"/>
              <a:t>Twitter, </a:t>
            </a:r>
            <a:r>
              <a:rPr lang="en-US" dirty="0" err="1" smtClean="0"/>
              <a:t>WhatsApp</a:t>
            </a:r>
            <a:r>
              <a:rPr lang="en-US" dirty="0" smtClean="0"/>
              <a:t> and Tinder.</a:t>
            </a:r>
            <a:endParaRPr lang="en-US" dirty="0"/>
          </a:p>
          <a:p>
            <a:r>
              <a:rPr lang="en-US" dirty="0"/>
              <a:t>Support for more programming </a:t>
            </a:r>
            <a:r>
              <a:rPr lang="en-US" dirty="0" smtClean="0"/>
              <a:t>languages currently we support node JS bots.</a:t>
            </a:r>
            <a:endParaRPr lang="en-US" dirty="0"/>
          </a:p>
          <a:p>
            <a:r>
              <a:rPr lang="en-US" dirty="0"/>
              <a:t>Enhancement of user experience.</a:t>
            </a:r>
          </a:p>
          <a:p>
            <a:r>
              <a:rPr lang="en-US" dirty="0"/>
              <a:t>Embed a emulator on the website.</a:t>
            </a:r>
          </a:p>
        </p:txBody>
      </p:sp>
    </p:spTree>
    <p:extLst>
      <p:ext uri="{BB962C8B-B14F-4D97-AF65-F5344CB8AC3E}">
        <p14:creationId xmlns="" xmlns:p14="http://schemas.microsoft.com/office/powerpoint/2010/main" val="13593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</TotalTime>
  <Words>257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Slide 1</vt:lpstr>
      <vt:lpstr>What is BotMan ?</vt:lpstr>
      <vt:lpstr>Architecture</vt:lpstr>
      <vt:lpstr>Load test statistics Cumulative Graph:</vt:lpstr>
      <vt:lpstr>Response Time Graph:</vt:lpstr>
      <vt:lpstr>UI Flow</vt:lpstr>
      <vt:lpstr>Business Model:</vt:lpstr>
      <vt:lpstr>Future scope</vt:lpstr>
      <vt:lpstr>Time for Demo!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NACHIKET</cp:lastModifiedBy>
  <cp:revision>35</cp:revision>
  <dcterms:created xsi:type="dcterms:W3CDTF">2006-08-16T00:00:00Z</dcterms:created>
  <dcterms:modified xsi:type="dcterms:W3CDTF">2016-12-13T03:35:35Z</dcterms:modified>
</cp:coreProperties>
</file>