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71"/>
  </p:normalViewPr>
  <p:slideViewPr>
    <p:cSldViewPr>
      <p:cViewPr varScale="1">
        <p:scale>
          <a:sx n="68" d="100"/>
          <a:sy n="68" d="100"/>
        </p:scale>
        <p:origin x="77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talyst.com/CMS-reporting-requirements-4-changes-2014" TargetMode="External"/><Relationship Id="rId2" Type="http://schemas.openxmlformats.org/officeDocument/2006/relationships/hyperlink" Target="https://github.com/SJSU272Lab/Fall16-Team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1EiYRQDF75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qpr.org/readmissions.html" TargetMode="External"/><Relationship Id="rId7" Type="http://schemas.openxmlformats.org/officeDocument/2006/relationships/hyperlink" Target="http://flask.pocoo.org/docs/0.11/quickstart/" TargetMode="External"/><Relationship Id="rId2" Type="http://schemas.openxmlformats.org/officeDocument/2006/relationships/hyperlink" Target="https://www.healthcatalyst.com/CMS-reporting-requirements-4-changes-201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pmjs.com/" TargetMode="External"/><Relationship Id="rId5" Type="http://schemas.openxmlformats.org/officeDocument/2006/relationships/hyperlink" Target="https://spark.apache.org/docs/1.6.2/ml-classification-regression.html#random-forest-classifier" TargetMode="External"/><Relationship Id="rId4" Type="http://schemas.openxmlformats.org/officeDocument/2006/relationships/hyperlink" Target="https://aws.amazon.com/blogs/big-data/readmission-prediction-through-patient-risk-stratification-using-amazon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CleverCare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181600"/>
            <a:ext cx="4419601" cy="381000"/>
          </a:xfrm>
        </p:spPr>
        <p:txBody>
          <a:bodyPr/>
          <a:lstStyle/>
          <a:p>
            <a:r>
              <a:rPr lang="en-US" dirty="0"/>
              <a:t>Reducing </a:t>
            </a:r>
            <a:r>
              <a:rPr lang="en-US"/>
              <a:t>Hospital readmissions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readmission?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72000"/>
          </a:xfrm>
        </p:spPr>
        <p:txBody>
          <a:bodyPr>
            <a:normAutofit/>
          </a:bodyPr>
          <a:lstStyle/>
          <a:p>
            <a:r>
              <a:rPr lang="en-US" sz="2200" dirty="0"/>
              <a:t>A </a:t>
            </a:r>
            <a:r>
              <a:rPr lang="en-US" sz="2200" b="1" dirty="0"/>
              <a:t>hospital readmission</a:t>
            </a:r>
            <a:r>
              <a:rPr lang="en-US" sz="2200" dirty="0"/>
              <a:t> is an episode when a patient who had been discharged from a hospital is admitted again within a specified time interval.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9144000" cy="39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20% of all discharges had a readmission within 30 days. </a:t>
            </a:r>
          </a:p>
          <a:p>
            <a:r>
              <a:rPr lang="en-US" dirty="0"/>
              <a:t>Among this, an estimated 12% of readmissions are avoidable. Even if 10% of these readmissions are prevented, it can save up to $1 billion which is a huge amount. </a:t>
            </a:r>
          </a:p>
          <a:p>
            <a:r>
              <a:rPr lang="en-US" dirty="0"/>
              <a:t>Hospitals are charged penalty for excess readmissions of patients that could have been avoided otherwise. 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intervention methods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r>
              <a:rPr lang="en-US" dirty="0"/>
              <a:t>Improved patient education and self-management support. </a:t>
            </a:r>
          </a:p>
          <a:p>
            <a:r>
              <a:rPr lang="en-US" dirty="0"/>
              <a:t>Early post-discharge follow-ups.</a:t>
            </a:r>
          </a:p>
          <a:p>
            <a:r>
              <a:rPr lang="en-US" dirty="0"/>
              <a:t>Improved discharge process.</a:t>
            </a:r>
          </a:p>
          <a:p>
            <a:r>
              <a:rPr lang="en-US" dirty="0"/>
              <a:t>Remote monitoring.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r>
              <a:rPr lang="en-US" dirty="0"/>
              <a:t>Improved patient education and self-management support. </a:t>
            </a:r>
          </a:p>
          <a:p>
            <a:pPr lvl="1"/>
            <a:r>
              <a:rPr lang="en-US" dirty="0"/>
              <a:t>Doctor can send educational content and suggestions(notes) by reviewing patient’s follow-up.</a:t>
            </a:r>
          </a:p>
          <a:p>
            <a:r>
              <a:rPr lang="en-US" dirty="0"/>
              <a:t>Early post-discharge follow-ups.</a:t>
            </a:r>
          </a:p>
          <a:p>
            <a:pPr lvl="1"/>
            <a:r>
              <a:rPr lang="en-US" dirty="0"/>
              <a:t>Predicting the chances of readmission of a patient based on the inputs taken in the follow-up.</a:t>
            </a: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1729"/>
            <a:ext cx="7924799" cy="5057947"/>
          </a:xfrm>
        </p:spPr>
      </p:pic>
    </p:spTree>
    <p:extLst>
      <p:ext uri="{BB962C8B-B14F-4D97-AF65-F5344CB8AC3E}">
        <p14:creationId xmlns:p14="http://schemas.microsoft.com/office/powerpoint/2010/main" val="8974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pPr lvl="0"/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sz="1800" u="sng" dirty="0">
                <a:hlinkClick r:id="rId2"/>
              </a:rPr>
              <a:t>https://github.com/SJSU272Lab/Fall16-Team3</a:t>
            </a:r>
            <a:endParaRPr lang="en-US" sz="1800" u="sng" dirty="0">
              <a:hlinkClick r:id="rId3"/>
            </a:endParaRPr>
          </a:p>
          <a:p>
            <a:r>
              <a:rPr lang="en-US" dirty="0"/>
              <a:t>Introductory video: </a:t>
            </a:r>
            <a:r>
              <a:rPr lang="en-US" sz="1800" u="sng" dirty="0"/>
              <a:t>https://www.youtube.com/watch?v=NZ78HN0rBDo</a:t>
            </a:r>
          </a:p>
          <a:p>
            <a:r>
              <a:rPr lang="en-US" dirty="0"/>
              <a:t>Demo of application: </a:t>
            </a:r>
            <a:r>
              <a:rPr lang="en-US" sz="1800" u="sng" dirty="0">
                <a:hlinkClick r:id="rId4"/>
              </a:rPr>
              <a:t>https://youtu.be/1EiYRQDF75I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185258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u="sng" dirty="0">
                <a:hlinkClick r:id="rId2"/>
              </a:rPr>
              <a:t>https://www.healthcatalyst.com/CMS-reporting-requirements-4-changes-2014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3"/>
              </a:rPr>
              <a:t>http://www.chqpr.org/readmissions.html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4"/>
              </a:rPr>
              <a:t>https://aws.amazon.com/blogs/big-data/readmission-prediction-through-patient-risk-stratification-using-amazon-machine-learning/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5"/>
              </a:rPr>
              <a:t>https://spark.apache.org/docs/1.6.2/ml-classification-regression.html#random-forest-classifier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6"/>
              </a:rPr>
              <a:t>https://www.npmjs.com/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7"/>
              </a:rPr>
              <a:t>http://flask.pocoo.org/docs/0.11/quickstart/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74</TotalTime>
  <Words>184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Design 16x9</vt:lpstr>
      <vt:lpstr>CleverCare</vt:lpstr>
      <vt:lpstr>What is readmission?</vt:lpstr>
      <vt:lpstr>The problem</vt:lpstr>
      <vt:lpstr>Some intervention methods</vt:lpstr>
      <vt:lpstr>Our solution</vt:lpstr>
      <vt:lpstr>Flow diagram</vt:lpstr>
      <vt:lpstr>Links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CleverCare</dc:title>
  <dc:creator>siddharth daftari</dc:creator>
  <cp:lastModifiedBy>Darshit Thesiya</cp:lastModifiedBy>
  <cp:revision>17</cp:revision>
  <dcterms:created xsi:type="dcterms:W3CDTF">2016-12-12T19:51:22Z</dcterms:created>
  <dcterms:modified xsi:type="dcterms:W3CDTF">2016-12-13T00:07:07Z</dcterms:modified>
</cp:coreProperties>
</file>