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2" r:id="rId1"/>
  </p:sldMasterIdLst>
  <p:sldIdLst>
    <p:sldId id="256" r:id="rId2"/>
    <p:sldId id="260" r:id="rId3"/>
    <p:sldId id="257" r:id="rId4"/>
    <p:sldId id="259" r:id="rId5"/>
    <p:sldId id="267" r:id="rId6"/>
    <p:sldId id="269" r:id="rId7"/>
    <p:sldId id="258" r:id="rId8"/>
    <p:sldId id="262" r:id="rId9"/>
    <p:sldId id="263" r:id="rId10"/>
    <p:sldId id="270" r:id="rId11"/>
    <p:sldId id="264" r:id="rId12"/>
    <p:sldId id="265" r:id="rId13"/>
    <p:sldId id="268" r:id="rId14"/>
    <p:sldId id="266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35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74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5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5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0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6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47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0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7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developerworks/cloud/library/cl-local-business-ratings-app/cl-local-business-ratings-app-pdf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3373"/>
          <a:stretch/>
        </p:blipFill>
        <p:spPr>
          <a:xfrm>
            <a:off x="9375957" y="946596"/>
            <a:ext cx="4093300" cy="5315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739899"/>
            <a:ext cx="10572000" cy="2680299"/>
          </a:xfrm>
        </p:spPr>
        <p:txBody>
          <a:bodyPr>
            <a:normAutofit fontScale="90000"/>
          </a:bodyPr>
          <a:lstStyle/>
          <a:p>
            <a:r>
              <a:rPr lang="en-US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CMPE 272	</a:t>
            </a:r>
            <a:r>
              <a:rPr lang="en-US" spc="-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ClassProject</a:t>
            </a:r>
            <a:br>
              <a:rPr lang="en-US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272900"/>
            <a:ext cx="7315200" cy="1521626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18: 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Mingxuan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Han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Teng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Jin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 Fu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7200" y="3638632"/>
            <a:ext cx="63881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r"/>
            <a:r>
              <a:rPr 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A Hiking advisor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59857"/>
          <a:stretch/>
        </p:blipFill>
        <p:spPr>
          <a:xfrm>
            <a:off x="1010487" y="2465858"/>
            <a:ext cx="3747128" cy="1047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849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03" y="242942"/>
            <a:ext cx="86487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5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Schedule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225" y="2331720"/>
            <a:ext cx="86391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1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Review &amp; Rate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6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framework</a:t>
            </a:r>
          </a:p>
          <a:p>
            <a:r>
              <a:rPr lang="en-US" dirty="0" err="1"/>
              <a:t>RabbitMQ</a:t>
            </a:r>
            <a:endParaRPr lang="en-US" dirty="0"/>
          </a:p>
          <a:p>
            <a:r>
              <a:rPr lang="en-US" dirty="0"/>
              <a:t>MongoDB</a:t>
            </a:r>
          </a:p>
          <a:p>
            <a:r>
              <a:rPr lang="en-US" dirty="0"/>
              <a:t>IBM </a:t>
            </a:r>
            <a:r>
              <a:rPr lang="en-US" dirty="0" err="1"/>
              <a:t>Bluemix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6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70"/>
          <p:cNvGrpSpPr/>
          <p:nvPr/>
        </p:nvGrpSpPr>
        <p:grpSpPr>
          <a:xfrm>
            <a:off x="418227" y="3474721"/>
            <a:ext cx="11627566" cy="484553"/>
            <a:chOff x="408863" y="2455860"/>
            <a:chExt cx="8358214" cy="348310"/>
          </a:xfrm>
        </p:grpSpPr>
        <p:cxnSp>
          <p:nvCxnSpPr>
            <p:cNvPr id="61" name="Straight Connector 8"/>
            <p:cNvCxnSpPr>
              <a:endCxn id="62" idx="3"/>
            </p:cNvCxnSpPr>
            <p:nvPr/>
          </p:nvCxnSpPr>
          <p:spPr>
            <a:xfrm flipV="1">
              <a:off x="408863" y="2630015"/>
              <a:ext cx="8057946" cy="13173"/>
            </a:xfrm>
            <a:prstGeom prst="line">
              <a:avLst/>
            </a:prstGeom>
            <a:ln w="12700" cap="flat">
              <a:solidFill>
                <a:srgbClr val="A6A6A6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Isosceles Triangle 17"/>
            <p:cNvSpPr/>
            <p:nvPr/>
          </p:nvSpPr>
          <p:spPr>
            <a:xfrm rot="5400000">
              <a:off x="8442788" y="2479881"/>
              <a:ext cx="348310" cy="30026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23"/>
          <p:cNvCxnSpPr/>
          <p:nvPr/>
        </p:nvCxnSpPr>
        <p:spPr>
          <a:xfrm rot="5400000">
            <a:off x="1937503" y="4330506"/>
            <a:ext cx="993812" cy="2209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34"/>
          <p:cNvSpPr/>
          <p:nvPr/>
        </p:nvSpPr>
        <p:spPr>
          <a:xfrm>
            <a:off x="1677037" y="4860726"/>
            <a:ext cx="19837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400" dirty="0">
                <a:solidFill>
                  <a:srgbClr val="A6A6A6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Start up with idea about how to improve Hiker’s Free time</a:t>
            </a:r>
          </a:p>
        </p:txBody>
      </p:sp>
      <p:sp>
        <p:nvSpPr>
          <p:cNvPr id="69" name="Oval 10"/>
          <p:cNvSpPr/>
          <p:nvPr/>
        </p:nvSpPr>
        <p:spPr>
          <a:xfrm>
            <a:off x="1837017" y="3121045"/>
            <a:ext cx="1228556" cy="1228556"/>
          </a:xfrm>
          <a:prstGeom prst="ellipse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53"/>
          <p:cNvGrpSpPr/>
          <p:nvPr/>
        </p:nvGrpSpPr>
        <p:grpSpPr>
          <a:xfrm>
            <a:off x="2223210" y="3476930"/>
            <a:ext cx="509233" cy="477896"/>
            <a:chOff x="7730164" y="1298694"/>
            <a:chExt cx="366051" cy="343525"/>
          </a:xfrm>
          <a:solidFill>
            <a:srgbClr val="A6A6A6"/>
          </a:solidFill>
        </p:grpSpPr>
        <p:sp>
          <p:nvSpPr>
            <p:cNvPr id="71" name="AutoShape 69"/>
            <p:cNvSpPr>
              <a:spLocks/>
            </p:cNvSpPr>
            <p:nvPr/>
          </p:nvSpPr>
          <p:spPr bwMode="auto">
            <a:xfrm>
              <a:off x="7730164" y="1298694"/>
              <a:ext cx="366051" cy="343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2" name="AutoShape 70"/>
            <p:cNvSpPr>
              <a:spLocks/>
            </p:cNvSpPr>
            <p:nvPr/>
          </p:nvSpPr>
          <p:spPr bwMode="auto">
            <a:xfrm>
              <a:off x="7901611" y="1366899"/>
              <a:ext cx="68830" cy="118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3" name="AutoShape 71"/>
            <p:cNvSpPr>
              <a:spLocks/>
            </p:cNvSpPr>
            <p:nvPr/>
          </p:nvSpPr>
          <p:spPr bwMode="auto">
            <a:xfrm>
              <a:off x="7901611" y="1401314"/>
              <a:ext cx="68830" cy="118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4" name="AutoShape 72"/>
            <p:cNvSpPr>
              <a:spLocks/>
            </p:cNvSpPr>
            <p:nvPr/>
          </p:nvSpPr>
          <p:spPr bwMode="auto">
            <a:xfrm>
              <a:off x="7901611" y="1435729"/>
              <a:ext cx="148923" cy="118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5" name="AutoShape 73"/>
            <p:cNvSpPr>
              <a:spLocks/>
            </p:cNvSpPr>
            <p:nvPr/>
          </p:nvSpPr>
          <p:spPr bwMode="auto">
            <a:xfrm>
              <a:off x="7775840" y="1504560"/>
              <a:ext cx="274694" cy="112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6" name="AutoShape 74"/>
            <p:cNvSpPr>
              <a:spLocks/>
            </p:cNvSpPr>
            <p:nvPr/>
          </p:nvSpPr>
          <p:spPr bwMode="auto">
            <a:xfrm>
              <a:off x="7775840" y="1538974"/>
              <a:ext cx="274694" cy="112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7" name="AutoShape 75"/>
            <p:cNvSpPr>
              <a:spLocks/>
            </p:cNvSpPr>
            <p:nvPr/>
          </p:nvSpPr>
          <p:spPr bwMode="auto">
            <a:xfrm>
              <a:off x="7775840" y="1573390"/>
              <a:ext cx="274694" cy="112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8" name="AutoShape 76"/>
            <p:cNvSpPr>
              <a:spLocks/>
            </p:cNvSpPr>
            <p:nvPr/>
          </p:nvSpPr>
          <p:spPr bwMode="auto">
            <a:xfrm>
              <a:off x="7775840" y="1470143"/>
              <a:ext cx="274694" cy="112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" name="AutoShape 77"/>
            <p:cNvSpPr>
              <a:spLocks/>
            </p:cNvSpPr>
            <p:nvPr/>
          </p:nvSpPr>
          <p:spPr bwMode="auto">
            <a:xfrm>
              <a:off x="7775842" y="1355635"/>
              <a:ext cx="103245" cy="919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cxnSp>
        <p:nvCxnSpPr>
          <p:cNvPr id="80" name="Straight Connector 26"/>
          <p:cNvCxnSpPr/>
          <p:nvPr/>
        </p:nvCxnSpPr>
        <p:spPr>
          <a:xfrm rot="5400000">
            <a:off x="5217086" y="4330506"/>
            <a:ext cx="993812" cy="2209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8"/>
          <p:cNvSpPr/>
          <p:nvPr/>
        </p:nvSpPr>
        <p:spPr>
          <a:xfrm>
            <a:off x="4956621" y="4860726"/>
            <a:ext cx="19837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400" dirty="0">
                <a:solidFill>
                  <a:srgbClr val="A6A6A6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Basic Services</a:t>
            </a:r>
          </a:p>
          <a:p>
            <a:r>
              <a:rPr lang="ms-MY" sz="1400" dirty="0">
                <a:solidFill>
                  <a:srgbClr val="A6A6A6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Like: Post, view, review and Rate</a:t>
            </a:r>
          </a:p>
        </p:txBody>
      </p:sp>
      <p:sp>
        <p:nvSpPr>
          <p:cNvPr id="82" name="Oval 12"/>
          <p:cNvSpPr/>
          <p:nvPr/>
        </p:nvSpPr>
        <p:spPr>
          <a:xfrm>
            <a:off x="5089148" y="3121045"/>
            <a:ext cx="1228556" cy="1228556"/>
          </a:xfrm>
          <a:prstGeom prst="ellipse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54"/>
          <p:cNvGrpSpPr/>
          <p:nvPr/>
        </p:nvGrpSpPr>
        <p:grpSpPr>
          <a:xfrm>
            <a:off x="5463868" y="3478239"/>
            <a:ext cx="509232" cy="445688"/>
            <a:chOff x="2556020" y="3523156"/>
            <a:chExt cx="366050" cy="320373"/>
          </a:xfrm>
          <a:solidFill>
            <a:srgbClr val="A6A6A6"/>
          </a:solidFill>
        </p:grpSpPr>
        <p:sp>
          <p:nvSpPr>
            <p:cNvPr id="84" name="AutoShape 101"/>
            <p:cNvSpPr>
              <a:spLocks/>
            </p:cNvSpPr>
            <p:nvPr/>
          </p:nvSpPr>
          <p:spPr bwMode="auto">
            <a:xfrm>
              <a:off x="2556020" y="3523156"/>
              <a:ext cx="366050" cy="3203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514"/>
                  </a:moveTo>
                  <a:cubicBezTo>
                    <a:pt x="20249" y="19365"/>
                    <a:pt x="19644" y="20057"/>
                    <a:pt x="18899" y="20057"/>
                  </a:cubicBezTo>
                  <a:lnTo>
                    <a:pt x="2699" y="20057"/>
                  </a:lnTo>
                  <a:cubicBezTo>
                    <a:pt x="1955" y="20057"/>
                    <a:pt x="1349" y="19365"/>
                    <a:pt x="1349" y="18514"/>
                  </a:cubicBezTo>
                  <a:lnTo>
                    <a:pt x="1349" y="13114"/>
                  </a:lnTo>
                  <a:lnTo>
                    <a:pt x="4050" y="1542"/>
                  </a:lnTo>
                  <a:lnTo>
                    <a:pt x="17549" y="1542"/>
                  </a:lnTo>
                  <a:lnTo>
                    <a:pt x="20249" y="13114"/>
                  </a:lnTo>
                  <a:cubicBezTo>
                    <a:pt x="20249" y="13114"/>
                    <a:pt x="20249" y="18514"/>
                    <a:pt x="20249" y="18514"/>
                  </a:cubicBezTo>
                  <a:close/>
                  <a:moveTo>
                    <a:pt x="21548" y="12693"/>
                  </a:moveTo>
                  <a:lnTo>
                    <a:pt x="18847" y="1117"/>
                  </a:lnTo>
                  <a:cubicBezTo>
                    <a:pt x="18683" y="460"/>
                    <a:pt x="18150" y="0"/>
                    <a:pt x="17549" y="0"/>
                  </a:cubicBezTo>
                  <a:lnTo>
                    <a:pt x="10800" y="0"/>
                  </a:lnTo>
                  <a:lnTo>
                    <a:pt x="4049" y="0"/>
                  </a:lnTo>
                  <a:cubicBezTo>
                    <a:pt x="3449" y="0"/>
                    <a:pt x="2916" y="460"/>
                    <a:pt x="2752" y="1117"/>
                  </a:cubicBezTo>
                  <a:lnTo>
                    <a:pt x="51" y="12693"/>
                  </a:lnTo>
                  <a:cubicBezTo>
                    <a:pt x="17" y="12835"/>
                    <a:pt x="0" y="12976"/>
                    <a:pt x="0" y="13114"/>
                  </a:cubicBezTo>
                  <a:lnTo>
                    <a:pt x="0" y="18514"/>
                  </a:lnTo>
                  <a:cubicBezTo>
                    <a:pt x="0" y="20218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20218"/>
                    <a:pt x="21600" y="18514"/>
                  </a:cubicBezTo>
                  <a:lnTo>
                    <a:pt x="21600" y="13114"/>
                  </a:lnTo>
                  <a:cubicBezTo>
                    <a:pt x="21600" y="12976"/>
                    <a:pt x="21582" y="12835"/>
                    <a:pt x="21548" y="126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5" name="AutoShape 102"/>
            <p:cNvSpPr>
              <a:spLocks/>
            </p:cNvSpPr>
            <p:nvPr/>
          </p:nvSpPr>
          <p:spPr bwMode="auto">
            <a:xfrm>
              <a:off x="2601700" y="3568835"/>
              <a:ext cx="279075" cy="205865"/>
            </a:xfrm>
            <a:custGeom>
              <a:avLst/>
              <a:gdLst>
                <a:gd name="T0" fmla="+- 0 10799 40"/>
                <a:gd name="T1" fmla="*/ T0 w 21519"/>
                <a:gd name="T2" fmla="*/ 10800 h 21600"/>
                <a:gd name="T3" fmla="+- 0 10799 40"/>
                <a:gd name="T4" fmla="*/ T3 w 21519"/>
                <a:gd name="T5" fmla="*/ 10800 h 21600"/>
                <a:gd name="T6" fmla="+- 0 10799 40"/>
                <a:gd name="T7" fmla="*/ T6 w 21519"/>
                <a:gd name="T8" fmla="*/ 10800 h 21600"/>
                <a:gd name="T9" fmla="+- 0 10799 40"/>
                <a:gd name="T10" fmla="*/ T9 w 2151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19" h="21600">
                  <a:moveTo>
                    <a:pt x="18070" y="14399"/>
                  </a:moveTo>
                  <a:lnTo>
                    <a:pt x="16603" y="14399"/>
                  </a:lnTo>
                  <a:cubicBezTo>
                    <a:pt x="15931" y="14399"/>
                    <a:pt x="15325" y="14907"/>
                    <a:pt x="15024" y="15725"/>
                  </a:cubicBezTo>
                  <a:lnTo>
                    <a:pt x="13746" y="19199"/>
                  </a:lnTo>
                  <a:lnTo>
                    <a:pt x="7773" y="19199"/>
                  </a:lnTo>
                  <a:lnTo>
                    <a:pt x="6495" y="15725"/>
                  </a:lnTo>
                  <a:cubicBezTo>
                    <a:pt x="6194" y="14907"/>
                    <a:pt x="5588" y="14399"/>
                    <a:pt x="4916" y="14399"/>
                  </a:cubicBezTo>
                  <a:lnTo>
                    <a:pt x="3449" y="14399"/>
                  </a:lnTo>
                  <a:lnTo>
                    <a:pt x="1343" y="14399"/>
                  </a:lnTo>
                  <a:lnTo>
                    <a:pt x="3924" y="1200"/>
                  </a:lnTo>
                  <a:lnTo>
                    <a:pt x="17595" y="1200"/>
                  </a:lnTo>
                  <a:lnTo>
                    <a:pt x="20176" y="14399"/>
                  </a:lnTo>
                  <a:cubicBezTo>
                    <a:pt x="20176" y="14399"/>
                    <a:pt x="18070" y="14399"/>
                    <a:pt x="18070" y="14399"/>
                  </a:cubicBezTo>
                  <a:close/>
                  <a:moveTo>
                    <a:pt x="17595" y="0"/>
                  </a:moveTo>
                  <a:lnTo>
                    <a:pt x="3924" y="0"/>
                  </a:lnTo>
                  <a:cubicBezTo>
                    <a:pt x="3524" y="0"/>
                    <a:pt x="3174" y="366"/>
                    <a:pt x="3071" y="891"/>
                  </a:cubicBezTo>
                  <a:lnTo>
                    <a:pt x="28" y="15291"/>
                  </a:lnTo>
                  <a:cubicBezTo>
                    <a:pt x="-40" y="15651"/>
                    <a:pt x="16" y="16035"/>
                    <a:pt x="183" y="16330"/>
                  </a:cubicBezTo>
                  <a:cubicBezTo>
                    <a:pt x="350" y="16625"/>
                    <a:pt x="609" y="16799"/>
                    <a:pt x="883" y="16799"/>
                  </a:cubicBezTo>
                  <a:lnTo>
                    <a:pt x="3449" y="16799"/>
                  </a:lnTo>
                  <a:lnTo>
                    <a:pt x="4456" y="16799"/>
                  </a:lnTo>
                  <a:lnTo>
                    <a:pt x="4916" y="16799"/>
                  </a:lnTo>
                  <a:lnTo>
                    <a:pt x="6194" y="20274"/>
                  </a:lnTo>
                  <a:cubicBezTo>
                    <a:pt x="6493" y="21086"/>
                    <a:pt x="7104" y="21599"/>
                    <a:pt x="7773" y="21599"/>
                  </a:cubicBezTo>
                  <a:lnTo>
                    <a:pt x="13746" y="21599"/>
                  </a:lnTo>
                  <a:cubicBezTo>
                    <a:pt x="14415" y="21599"/>
                    <a:pt x="15026" y="21086"/>
                    <a:pt x="15325" y="20274"/>
                  </a:cubicBezTo>
                  <a:lnTo>
                    <a:pt x="16603" y="16799"/>
                  </a:lnTo>
                  <a:lnTo>
                    <a:pt x="17063" y="16799"/>
                  </a:lnTo>
                  <a:lnTo>
                    <a:pt x="18070" y="16799"/>
                  </a:lnTo>
                  <a:lnTo>
                    <a:pt x="20636" y="16799"/>
                  </a:lnTo>
                  <a:cubicBezTo>
                    <a:pt x="20910" y="16799"/>
                    <a:pt x="21169" y="16625"/>
                    <a:pt x="21336" y="16330"/>
                  </a:cubicBezTo>
                  <a:cubicBezTo>
                    <a:pt x="21503" y="16035"/>
                    <a:pt x="21560" y="15651"/>
                    <a:pt x="21490" y="15291"/>
                  </a:cubicBezTo>
                  <a:lnTo>
                    <a:pt x="18448" y="891"/>
                  </a:lnTo>
                  <a:cubicBezTo>
                    <a:pt x="18345" y="366"/>
                    <a:pt x="17995" y="0"/>
                    <a:pt x="1759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cxnSp>
        <p:nvCxnSpPr>
          <p:cNvPr id="86" name="Straight Connector 30"/>
          <p:cNvCxnSpPr/>
          <p:nvPr/>
        </p:nvCxnSpPr>
        <p:spPr>
          <a:xfrm rot="5400000">
            <a:off x="8496668" y="4330506"/>
            <a:ext cx="993812" cy="2209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39"/>
          <p:cNvSpPr/>
          <p:nvPr/>
        </p:nvSpPr>
        <p:spPr>
          <a:xfrm>
            <a:off x="8236203" y="4860726"/>
            <a:ext cx="19837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400" dirty="0">
                <a:solidFill>
                  <a:srgbClr val="A6A6A6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Add more services</a:t>
            </a:r>
          </a:p>
          <a:p>
            <a:r>
              <a:rPr lang="ms-MY" sz="1400" dirty="0">
                <a:solidFill>
                  <a:srgbClr val="A6A6A6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Organize people</a:t>
            </a:r>
          </a:p>
          <a:p>
            <a:r>
              <a:rPr lang="ms-MY" sz="1400" dirty="0">
                <a:solidFill>
                  <a:srgbClr val="A6A6A6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Tour group </a:t>
            </a:r>
          </a:p>
          <a:p>
            <a:r>
              <a:rPr lang="ms-MY" sz="1400" dirty="0">
                <a:solidFill>
                  <a:srgbClr val="A6A6A6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Etc..</a:t>
            </a:r>
          </a:p>
        </p:txBody>
      </p:sp>
      <p:grpSp>
        <p:nvGrpSpPr>
          <p:cNvPr id="88" name="Group 57"/>
          <p:cNvGrpSpPr/>
          <p:nvPr/>
        </p:nvGrpSpPr>
        <p:grpSpPr>
          <a:xfrm>
            <a:off x="8396182" y="3121045"/>
            <a:ext cx="1228556" cy="1228556"/>
            <a:chOff x="6143636" y="2201628"/>
            <a:chExt cx="883120" cy="883120"/>
          </a:xfrm>
        </p:grpSpPr>
        <p:sp>
          <p:nvSpPr>
            <p:cNvPr id="89" name="Oval 14"/>
            <p:cNvSpPr/>
            <p:nvPr/>
          </p:nvSpPr>
          <p:spPr>
            <a:xfrm>
              <a:off x="6143636" y="2201628"/>
              <a:ext cx="883120" cy="8831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utoShape 117"/>
            <p:cNvSpPr>
              <a:spLocks/>
            </p:cNvSpPr>
            <p:nvPr/>
          </p:nvSpPr>
          <p:spPr bwMode="auto">
            <a:xfrm>
              <a:off x="6391198" y="2502729"/>
              <a:ext cx="366051" cy="274694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06" name="文本框 57"/>
          <p:cNvSpPr txBox="1"/>
          <p:nvPr/>
        </p:nvSpPr>
        <p:spPr>
          <a:xfrm>
            <a:off x="9512143" y="2696773"/>
            <a:ext cx="25336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A6A6A6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Future</a:t>
            </a:r>
            <a:endParaRPr lang="zh-CN" altLang="en-US" sz="3000" dirty="0">
              <a:solidFill>
                <a:srgbClr val="A6A6A6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108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00000">
            <a:off x="5435694" y="2036478"/>
            <a:ext cx="977731" cy="1025660"/>
          </a:xfrm>
          <a:prstGeom prst="rect">
            <a:avLst/>
          </a:prstGeom>
        </p:spPr>
      </p:pic>
      <p:sp>
        <p:nvSpPr>
          <p:cNvPr id="109" name="文本框 11"/>
          <p:cNvSpPr txBox="1"/>
          <p:nvPr/>
        </p:nvSpPr>
        <p:spPr>
          <a:xfrm>
            <a:off x="6148253" y="1713536"/>
            <a:ext cx="1817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524F6A"/>
                </a:solidFill>
                <a:latin typeface="Rage Italic" panose="03070502040507070304" pitchFamily="66" charset="0"/>
              </a:rPr>
              <a:t>We Are Here</a:t>
            </a:r>
            <a:endParaRPr lang="zh-CN" altLang="en-US" sz="2400" dirty="0">
              <a:solidFill>
                <a:srgbClr val="524F6A"/>
              </a:solidFill>
              <a:latin typeface="Rage Italic" panose="03070502040507070304" pitchFamily="66" charset="0"/>
            </a:endParaRPr>
          </a:p>
        </p:txBody>
      </p:sp>
      <p:sp>
        <p:nvSpPr>
          <p:cNvPr id="110" name="文本框 57"/>
          <p:cNvSpPr txBox="1"/>
          <p:nvPr/>
        </p:nvSpPr>
        <p:spPr>
          <a:xfrm>
            <a:off x="4810134" y="897718"/>
            <a:ext cx="253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24F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TimeLine</a:t>
            </a:r>
            <a:endParaRPr lang="zh-CN" altLang="en-US" sz="3200" dirty="0">
              <a:solidFill>
                <a:srgbClr val="524F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284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gency FB" panose="020B0503020202020204" pitchFamily="34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app built on Liberty, MongoDB, and IBM </a:t>
            </a:r>
            <a:r>
              <a:rPr lang="en-US" dirty="0" err="1"/>
              <a:t>Bluemix</a:t>
            </a:r>
            <a:r>
              <a:rPr lang="en-US" dirty="0"/>
              <a:t> locates highly rated businesses , IBM.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http://www.ibm.com/developerworks/cloud/library/cl-local-business-ratings-app/cl-local-business-ratings-app-pdf.pdf</a:t>
            </a:r>
            <a:endParaRPr lang="en-US" dirty="0"/>
          </a:p>
          <a:p>
            <a:r>
              <a:rPr lang="en-US" dirty="0"/>
              <a:t>GOOGLE API</a:t>
            </a:r>
          </a:p>
        </p:txBody>
      </p:sp>
    </p:spTree>
    <p:extLst>
      <p:ext uri="{BB962C8B-B14F-4D97-AF65-F5344CB8AC3E}">
        <p14:creationId xmlns:p14="http://schemas.microsoft.com/office/powerpoint/2010/main" val="7157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7"/>
          <p:cNvGrpSpPr/>
          <p:nvPr/>
        </p:nvGrpSpPr>
        <p:grpSpPr>
          <a:xfrm>
            <a:off x="3527239" y="1799594"/>
            <a:ext cx="2360273" cy="3192971"/>
            <a:chOff x="724081" y="1393400"/>
            <a:chExt cx="2360273" cy="3192971"/>
          </a:xfrm>
        </p:grpSpPr>
        <p:grpSp>
          <p:nvGrpSpPr>
            <p:cNvPr id="5" name="Group 70"/>
            <p:cNvGrpSpPr/>
            <p:nvPr/>
          </p:nvGrpSpPr>
          <p:grpSpPr>
            <a:xfrm>
              <a:off x="724081" y="1393400"/>
              <a:ext cx="2360273" cy="3192971"/>
              <a:chOff x="397968" y="1241001"/>
              <a:chExt cx="1848369" cy="2500468"/>
            </a:xfrm>
          </p:grpSpPr>
          <p:sp>
            <p:nvSpPr>
              <p:cNvPr id="61" name="Rectangle 18"/>
              <p:cNvSpPr/>
              <p:nvPr/>
            </p:nvSpPr>
            <p:spPr>
              <a:xfrm>
                <a:off x="605401" y="3143254"/>
                <a:ext cx="1440125" cy="313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err="1">
                    <a:solidFill>
                      <a:schemeClr val="bg1">
                        <a:lumMod val="6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Mingxuan</a:t>
                </a: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Han</a:t>
                </a:r>
              </a:p>
            </p:txBody>
          </p:sp>
          <p:sp>
            <p:nvSpPr>
              <p:cNvPr id="65" name="Oval 38"/>
              <p:cNvSpPr/>
              <p:nvPr/>
            </p:nvSpPr>
            <p:spPr>
              <a:xfrm>
                <a:off x="458580" y="1241001"/>
                <a:ext cx="1721238" cy="172123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37"/>
              <p:cNvSpPr/>
              <p:nvPr/>
            </p:nvSpPr>
            <p:spPr>
              <a:xfrm>
                <a:off x="549517" y="1335349"/>
                <a:ext cx="1532542" cy="153254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48"/>
              <p:cNvSpPr/>
              <p:nvPr/>
            </p:nvSpPr>
            <p:spPr>
              <a:xfrm>
                <a:off x="397968" y="3500444"/>
                <a:ext cx="1848369" cy="2410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ms-MY" sz="14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endParaRPr>
              </a:p>
            </p:txBody>
          </p:sp>
        </p:grpSp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834585" y="1412291"/>
              <a:ext cx="2136775" cy="2132013"/>
              <a:chOff x="907" y="1652"/>
              <a:chExt cx="1346" cy="1343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907" y="1854"/>
                <a:ext cx="1155" cy="1141"/>
              </a:xfrm>
              <a:custGeom>
                <a:avLst/>
                <a:gdLst>
                  <a:gd name="T0" fmla="*/ 453 w 778"/>
                  <a:gd name="T1" fmla="*/ 771 h 771"/>
                  <a:gd name="T2" fmla="*/ 778 w 778"/>
                  <a:gd name="T3" fmla="*/ 634 h 771"/>
                  <a:gd name="T4" fmla="*/ 129 w 778"/>
                  <a:gd name="T5" fmla="*/ 0 h 771"/>
                  <a:gd name="T6" fmla="*/ 0 w 778"/>
                  <a:gd name="T7" fmla="*/ 317 h 771"/>
                  <a:gd name="T8" fmla="*/ 453 w 778"/>
                  <a:gd name="T9" fmla="*/ 771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8" h="771">
                    <a:moveTo>
                      <a:pt x="453" y="771"/>
                    </a:moveTo>
                    <a:cubicBezTo>
                      <a:pt x="580" y="771"/>
                      <a:pt x="695" y="718"/>
                      <a:pt x="778" y="634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49" y="82"/>
                      <a:pt x="0" y="194"/>
                      <a:pt x="0" y="317"/>
                    </a:cubicBezTo>
                    <a:cubicBezTo>
                      <a:pt x="0" y="568"/>
                      <a:pt x="203" y="771"/>
                      <a:pt x="453" y="771"/>
                    </a:cubicBezTo>
                  </a:path>
                </a:pathLst>
              </a:custGeom>
              <a:solidFill>
                <a:srgbClr val="A7BE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1099" y="1652"/>
                <a:ext cx="1154" cy="1141"/>
              </a:xfrm>
              <a:custGeom>
                <a:avLst/>
                <a:gdLst>
                  <a:gd name="T0" fmla="*/ 778 w 778"/>
                  <a:gd name="T1" fmla="*/ 453 h 770"/>
                  <a:gd name="T2" fmla="*/ 324 w 778"/>
                  <a:gd name="T3" fmla="*/ 0 h 770"/>
                  <a:gd name="T4" fmla="*/ 0 w 778"/>
                  <a:gd name="T5" fmla="*/ 136 h 770"/>
                  <a:gd name="T6" fmla="*/ 649 w 778"/>
                  <a:gd name="T7" fmla="*/ 770 h 770"/>
                  <a:gd name="T8" fmla="*/ 778 w 778"/>
                  <a:gd name="T9" fmla="*/ 453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8" h="770">
                    <a:moveTo>
                      <a:pt x="778" y="453"/>
                    </a:moveTo>
                    <a:cubicBezTo>
                      <a:pt x="778" y="203"/>
                      <a:pt x="575" y="0"/>
                      <a:pt x="324" y="0"/>
                    </a:cubicBezTo>
                    <a:cubicBezTo>
                      <a:pt x="197" y="0"/>
                      <a:pt x="82" y="52"/>
                      <a:pt x="0" y="136"/>
                    </a:cubicBezTo>
                    <a:cubicBezTo>
                      <a:pt x="649" y="770"/>
                      <a:pt x="649" y="770"/>
                      <a:pt x="649" y="770"/>
                    </a:cubicBezTo>
                    <a:cubicBezTo>
                      <a:pt x="729" y="688"/>
                      <a:pt x="778" y="576"/>
                      <a:pt x="778" y="453"/>
                    </a:cubicBezTo>
                  </a:path>
                </a:pathLst>
              </a:custGeom>
              <a:solidFill>
                <a:srgbClr val="84A4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1093" y="2372"/>
                <a:ext cx="975" cy="623"/>
              </a:xfrm>
              <a:custGeom>
                <a:avLst/>
                <a:gdLst>
                  <a:gd name="T0" fmla="*/ 328 w 657"/>
                  <a:gd name="T1" fmla="*/ 421 h 421"/>
                  <a:gd name="T2" fmla="*/ 657 w 657"/>
                  <a:gd name="T3" fmla="*/ 280 h 421"/>
                  <a:gd name="T4" fmla="*/ 613 w 657"/>
                  <a:gd name="T5" fmla="*/ 172 h 421"/>
                  <a:gd name="T6" fmla="*/ 457 w 657"/>
                  <a:gd name="T7" fmla="*/ 109 h 421"/>
                  <a:gd name="T8" fmla="*/ 457 w 657"/>
                  <a:gd name="T9" fmla="*/ 109 h 421"/>
                  <a:gd name="T10" fmla="*/ 441 w 657"/>
                  <a:gd name="T11" fmla="*/ 105 h 421"/>
                  <a:gd name="T12" fmla="*/ 426 w 657"/>
                  <a:gd name="T13" fmla="*/ 101 h 421"/>
                  <a:gd name="T14" fmla="*/ 420 w 657"/>
                  <a:gd name="T15" fmla="*/ 51 h 421"/>
                  <a:gd name="T16" fmla="*/ 414 w 657"/>
                  <a:gd name="T17" fmla="*/ 0 h 421"/>
                  <a:gd name="T18" fmla="*/ 414 w 657"/>
                  <a:gd name="T19" fmla="*/ 0 h 421"/>
                  <a:gd name="T20" fmla="*/ 414 w 657"/>
                  <a:gd name="T21" fmla="*/ 0 h 421"/>
                  <a:gd name="T22" fmla="*/ 412 w 657"/>
                  <a:gd name="T23" fmla="*/ 3 h 421"/>
                  <a:gd name="T24" fmla="*/ 399 w 657"/>
                  <a:gd name="T25" fmla="*/ 18 h 421"/>
                  <a:gd name="T26" fmla="*/ 384 w 657"/>
                  <a:gd name="T27" fmla="*/ 31 h 421"/>
                  <a:gd name="T28" fmla="*/ 368 w 657"/>
                  <a:gd name="T29" fmla="*/ 44 h 421"/>
                  <a:gd name="T30" fmla="*/ 368 w 657"/>
                  <a:gd name="T31" fmla="*/ 44 h 421"/>
                  <a:gd name="T32" fmla="*/ 368 w 657"/>
                  <a:gd name="T33" fmla="*/ 44 h 421"/>
                  <a:gd name="T34" fmla="*/ 359 w 657"/>
                  <a:gd name="T35" fmla="*/ 48 h 421"/>
                  <a:gd name="T36" fmla="*/ 349 w 657"/>
                  <a:gd name="T37" fmla="*/ 50 h 421"/>
                  <a:gd name="T38" fmla="*/ 338 w 657"/>
                  <a:gd name="T39" fmla="*/ 51 h 421"/>
                  <a:gd name="T40" fmla="*/ 328 w 657"/>
                  <a:gd name="T41" fmla="*/ 51 h 421"/>
                  <a:gd name="T42" fmla="*/ 318 w 657"/>
                  <a:gd name="T43" fmla="*/ 51 h 421"/>
                  <a:gd name="T44" fmla="*/ 308 w 657"/>
                  <a:gd name="T45" fmla="*/ 51 h 421"/>
                  <a:gd name="T46" fmla="*/ 297 w 657"/>
                  <a:gd name="T47" fmla="*/ 49 h 421"/>
                  <a:gd name="T48" fmla="*/ 288 w 657"/>
                  <a:gd name="T49" fmla="*/ 44 h 421"/>
                  <a:gd name="T50" fmla="*/ 288 w 657"/>
                  <a:gd name="T51" fmla="*/ 44 h 421"/>
                  <a:gd name="T52" fmla="*/ 288 w 657"/>
                  <a:gd name="T53" fmla="*/ 44 h 421"/>
                  <a:gd name="T54" fmla="*/ 272 w 657"/>
                  <a:gd name="T55" fmla="*/ 32 h 421"/>
                  <a:gd name="T56" fmla="*/ 257 w 657"/>
                  <a:gd name="T57" fmla="*/ 19 h 421"/>
                  <a:gd name="T58" fmla="*/ 244 w 657"/>
                  <a:gd name="T59" fmla="*/ 4 h 421"/>
                  <a:gd name="T60" fmla="*/ 241 w 657"/>
                  <a:gd name="T61" fmla="*/ 1 h 421"/>
                  <a:gd name="T62" fmla="*/ 241 w 657"/>
                  <a:gd name="T63" fmla="*/ 1 h 421"/>
                  <a:gd name="T64" fmla="*/ 240 w 657"/>
                  <a:gd name="T65" fmla="*/ 9 h 421"/>
                  <a:gd name="T66" fmla="*/ 236 w 657"/>
                  <a:gd name="T67" fmla="*/ 52 h 421"/>
                  <a:gd name="T68" fmla="*/ 231 w 657"/>
                  <a:gd name="T69" fmla="*/ 103 h 421"/>
                  <a:gd name="T70" fmla="*/ 216 w 657"/>
                  <a:gd name="T71" fmla="*/ 107 h 421"/>
                  <a:gd name="T72" fmla="*/ 201 w 657"/>
                  <a:gd name="T73" fmla="*/ 111 h 421"/>
                  <a:gd name="T74" fmla="*/ 201 w 657"/>
                  <a:gd name="T75" fmla="*/ 111 h 421"/>
                  <a:gd name="T76" fmla="*/ 43 w 657"/>
                  <a:gd name="T77" fmla="*/ 172 h 421"/>
                  <a:gd name="T78" fmla="*/ 0 w 657"/>
                  <a:gd name="T79" fmla="*/ 280 h 421"/>
                  <a:gd name="T80" fmla="*/ 328 w 657"/>
                  <a:gd name="T81" fmla="*/ 42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57" h="421">
                    <a:moveTo>
                      <a:pt x="328" y="421"/>
                    </a:moveTo>
                    <a:cubicBezTo>
                      <a:pt x="457" y="421"/>
                      <a:pt x="574" y="367"/>
                      <a:pt x="657" y="280"/>
                    </a:cubicBezTo>
                    <a:cubicBezTo>
                      <a:pt x="650" y="234"/>
                      <a:pt x="638" y="194"/>
                      <a:pt x="613" y="172"/>
                    </a:cubicBezTo>
                    <a:cubicBezTo>
                      <a:pt x="457" y="109"/>
                      <a:pt x="457" y="109"/>
                      <a:pt x="457" y="109"/>
                    </a:cubicBezTo>
                    <a:cubicBezTo>
                      <a:pt x="457" y="109"/>
                      <a:pt x="457" y="109"/>
                      <a:pt x="457" y="109"/>
                    </a:cubicBezTo>
                    <a:cubicBezTo>
                      <a:pt x="441" y="105"/>
                      <a:pt x="441" y="105"/>
                      <a:pt x="441" y="105"/>
                    </a:cubicBezTo>
                    <a:cubicBezTo>
                      <a:pt x="436" y="104"/>
                      <a:pt x="431" y="103"/>
                      <a:pt x="426" y="101"/>
                    </a:cubicBezTo>
                    <a:cubicBezTo>
                      <a:pt x="423" y="85"/>
                      <a:pt x="422" y="68"/>
                      <a:pt x="420" y="51"/>
                    </a:cubicBezTo>
                    <a:cubicBezTo>
                      <a:pt x="418" y="34"/>
                      <a:pt x="417" y="17"/>
                      <a:pt x="414" y="0"/>
                    </a:cubicBezTo>
                    <a:cubicBezTo>
                      <a:pt x="414" y="0"/>
                      <a:pt x="414" y="0"/>
                      <a:pt x="414" y="0"/>
                    </a:cubicBezTo>
                    <a:cubicBezTo>
                      <a:pt x="414" y="0"/>
                      <a:pt x="414" y="0"/>
                      <a:pt x="414" y="0"/>
                    </a:cubicBezTo>
                    <a:cubicBezTo>
                      <a:pt x="414" y="0"/>
                      <a:pt x="412" y="2"/>
                      <a:pt x="412" y="3"/>
                    </a:cubicBezTo>
                    <a:cubicBezTo>
                      <a:pt x="408" y="8"/>
                      <a:pt x="403" y="13"/>
                      <a:pt x="399" y="18"/>
                    </a:cubicBezTo>
                    <a:cubicBezTo>
                      <a:pt x="394" y="22"/>
                      <a:pt x="389" y="27"/>
                      <a:pt x="384" y="31"/>
                    </a:cubicBezTo>
                    <a:cubicBezTo>
                      <a:pt x="379" y="36"/>
                      <a:pt x="374" y="40"/>
                      <a:pt x="368" y="44"/>
                    </a:cubicBezTo>
                    <a:cubicBezTo>
                      <a:pt x="368" y="44"/>
                      <a:pt x="368" y="44"/>
                      <a:pt x="368" y="44"/>
                    </a:cubicBezTo>
                    <a:cubicBezTo>
                      <a:pt x="368" y="44"/>
                      <a:pt x="368" y="44"/>
                      <a:pt x="368" y="44"/>
                    </a:cubicBezTo>
                    <a:cubicBezTo>
                      <a:pt x="365" y="45"/>
                      <a:pt x="362" y="47"/>
                      <a:pt x="359" y="48"/>
                    </a:cubicBezTo>
                    <a:cubicBezTo>
                      <a:pt x="356" y="49"/>
                      <a:pt x="352" y="50"/>
                      <a:pt x="349" y="50"/>
                    </a:cubicBezTo>
                    <a:cubicBezTo>
                      <a:pt x="345" y="51"/>
                      <a:pt x="342" y="51"/>
                      <a:pt x="338" y="51"/>
                    </a:cubicBezTo>
                    <a:cubicBezTo>
                      <a:pt x="335" y="51"/>
                      <a:pt x="332" y="51"/>
                      <a:pt x="328" y="51"/>
                    </a:cubicBezTo>
                    <a:cubicBezTo>
                      <a:pt x="325" y="51"/>
                      <a:pt x="321" y="51"/>
                      <a:pt x="318" y="51"/>
                    </a:cubicBezTo>
                    <a:cubicBezTo>
                      <a:pt x="314" y="51"/>
                      <a:pt x="311" y="51"/>
                      <a:pt x="308" y="51"/>
                    </a:cubicBezTo>
                    <a:cubicBezTo>
                      <a:pt x="304" y="50"/>
                      <a:pt x="301" y="50"/>
                      <a:pt x="297" y="49"/>
                    </a:cubicBezTo>
                    <a:cubicBezTo>
                      <a:pt x="294" y="47"/>
                      <a:pt x="291" y="46"/>
                      <a:pt x="288" y="44"/>
                    </a:cubicBezTo>
                    <a:cubicBezTo>
                      <a:pt x="288" y="44"/>
                      <a:pt x="288" y="44"/>
                      <a:pt x="288" y="44"/>
                    </a:cubicBezTo>
                    <a:cubicBezTo>
                      <a:pt x="288" y="44"/>
                      <a:pt x="288" y="44"/>
                      <a:pt x="288" y="44"/>
                    </a:cubicBezTo>
                    <a:cubicBezTo>
                      <a:pt x="282" y="41"/>
                      <a:pt x="277" y="36"/>
                      <a:pt x="272" y="32"/>
                    </a:cubicBezTo>
                    <a:cubicBezTo>
                      <a:pt x="267" y="28"/>
                      <a:pt x="262" y="23"/>
                      <a:pt x="257" y="19"/>
                    </a:cubicBezTo>
                    <a:cubicBezTo>
                      <a:pt x="253" y="14"/>
                      <a:pt x="248" y="9"/>
                      <a:pt x="244" y="4"/>
                    </a:cubicBezTo>
                    <a:cubicBezTo>
                      <a:pt x="243" y="3"/>
                      <a:pt x="241" y="1"/>
                      <a:pt x="241" y="1"/>
                    </a:cubicBez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4"/>
                      <a:pt x="241" y="6"/>
                      <a:pt x="240" y="9"/>
                    </a:cubicBezTo>
                    <a:cubicBezTo>
                      <a:pt x="239" y="23"/>
                      <a:pt x="238" y="38"/>
                      <a:pt x="236" y="52"/>
                    </a:cubicBezTo>
                    <a:cubicBezTo>
                      <a:pt x="235" y="69"/>
                      <a:pt x="233" y="86"/>
                      <a:pt x="231" y="103"/>
                    </a:cubicBezTo>
                    <a:cubicBezTo>
                      <a:pt x="226" y="104"/>
                      <a:pt x="221" y="105"/>
                      <a:pt x="216" y="107"/>
                    </a:cubicBezTo>
                    <a:cubicBezTo>
                      <a:pt x="201" y="111"/>
                      <a:pt x="201" y="111"/>
                      <a:pt x="201" y="111"/>
                    </a:cubicBezTo>
                    <a:cubicBezTo>
                      <a:pt x="201" y="111"/>
                      <a:pt x="201" y="111"/>
                      <a:pt x="201" y="111"/>
                    </a:cubicBezTo>
                    <a:cubicBezTo>
                      <a:pt x="201" y="111"/>
                      <a:pt x="42" y="171"/>
                      <a:pt x="43" y="172"/>
                    </a:cubicBezTo>
                    <a:cubicBezTo>
                      <a:pt x="19" y="194"/>
                      <a:pt x="6" y="234"/>
                      <a:pt x="0" y="280"/>
                    </a:cubicBezTo>
                    <a:cubicBezTo>
                      <a:pt x="82" y="367"/>
                      <a:pt x="199" y="421"/>
                      <a:pt x="328" y="421"/>
                    </a:cubicBezTo>
                  </a:path>
                </a:pathLst>
              </a:custGeom>
              <a:solidFill>
                <a:srgbClr val="F4D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1449" y="2372"/>
                <a:ext cx="619" cy="508"/>
              </a:xfrm>
              <a:custGeom>
                <a:avLst/>
                <a:gdLst>
                  <a:gd name="T0" fmla="*/ 417 w 417"/>
                  <a:gd name="T1" fmla="*/ 280 h 343"/>
                  <a:gd name="T2" fmla="*/ 373 w 417"/>
                  <a:gd name="T3" fmla="*/ 172 h 343"/>
                  <a:gd name="T4" fmla="*/ 217 w 417"/>
                  <a:gd name="T5" fmla="*/ 109 h 343"/>
                  <a:gd name="T6" fmla="*/ 217 w 417"/>
                  <a:gd name="T7" fmla="*/ 109 h 343"/>
                  <a:gd name="T8" fmla="*/ 201 w 417"/>
                  <a:gd name="T9" fmla="*/ 105 h 343"/>
                  <a:gd name="T10" fmla="*/ 186 w 417"/>
                  <a:gd name="T11" fmla="*/ 101 h 343"/>
                  <a:gd name="T12" fmla="*/ 180 w 417"/>
                  <a:gd name="T13" fmla="*/ 51 h 343"/>
                  <a:gd name="T14" fmla="*/ 174 w 417"/>
                  <a:gd name="T15" fmla="*/ 0 h 343"/>
                  <a:gd name="T16" fmla="*/ 174 w 417"/>
                  <a:gd name="T17" fmla="*/ 0 h 343"/>
                  <a:gd name="T18" fmla="*/ 174 w 417"/>
                  <a:gd name="T19" fmla="*/ 0 h 343"/>
                  <a:gd name="T20" fmla="*/ 172 w 417"/>
                  <a:gd name="T21" fmla="*/ 3 h 343"/>
                  <a:gd name="T22" fmla="*/ 159 w 417"/>
                  <a:gd name="T23" fmla="*/ 18 h 343"/>
                  <a:gd name="T24" fmla="*/ 144 w 417"/>
                  <a:gd name="T25" fmla="*/ 31 h 343"/>
                  <a:gd name="T26" fmla="*/ 128 w 417"/>
                  <a:gd name="T27" fmla="*/ 44 h 343"/>
                  <a:gd name="T28" fmla="*/ 128 w 417"/>
                  <a:gd name="T29" fmla="*/ 44 h 343"/>
                  <a:gd name="T30" fmla="*/ 128 w 417"/>
                  <a:gd name="T31" fmla="*/ 44 h 343"/>
                  <a:gd name="T32" fmla="*/ 119 w 417"/>
                  <a:gd name="T33" fmla="*/ 48 h 343"/>
                  <a:gd name="T34" fmla="*/ 109 w 417"/>
                  <a:gd name="T35" fmla="*/ 50 h 343"/>
                  <a:gd name="T36" fmla="*/ 98 w 417"/>
                  <a:gd name="T37" fmla="*/ 51 h 343"/>
                  <a:gd name="T38" fmla="*/ 88 w 417"/>
                  <a:gd name="T39" fmla="*/ 51 h 343"/>
                  <a:gd name="T40" fmla="*/ 78 w 417"/>
                  <a:gd name="T41" fmla="*/ 51 h 343"/>
                  <a:gd name="T42" fmla="*/ 68 w 417"/>
                  <a:gd name="T43" fmla="*/ 51 h 343"/>
                  <a:gd name="T44" fmla="*/ 57 w 417"/>
                  <a:gd name="T45" fmla="*/ 49 h 343"/>
                  <a:gd name="T46" fmla="*/ 48 w 417"/>
                  <a:gd name="T47" fmla="*/ 44 h 343"/>
                  <a:gd name="T48" fmla="*/ 48 w 417"/>
                  <a:gd name="T49" fmla="*/ 44 h 343"/>
                  <a:gd name="T50" fmla="*/ 48 w 417"/>
                  <a:gd name="T51" fmla="*/ 44 h 343"/>
                  <a:gd name="T52" fmla="*/ 32 w 417"/>
                  <a:gd name="T53" fmla="*/ 32 h 343"/>
                  <a:gd name="T54" fmla="*/ 17 w 417"/>
                  <a:gd name="T55" fmla="*/ 19 h 343"/>
                  <a:gd name="T56" fmla="*/ 4 w 417"/>
                  <a:gd name="T57" fmla="*/ 4 h 343"/>
                  <a:gd name="T58" fmla="*/ 1 w 417"/>
                  <a:gd name="T59" fmla="*/ 1 h 343"/>
                  <a:gd name="T60" fmla="*/ 1 w 417"/>
                  <a:gd name="T61" fmla="*/ 1 h 343"/>
                  <a:gd name="T62" fmla="*/ 0 w 417"/>
                  <a:gd name="T63" fmla="*/ 9 h 343"/>
                  <a:gd name="T64" fmla="*/ 342 w 417"/>
                  <a:gd name="T65" fmla="*/ 343 h 343"/>
                  <a:gd name="T66" fmla="*/ 417 w 417"/>
                  <a:gd name="T67" fmla="*/ 28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7" h="343">
                    <a:moveTo>
                      <a:pt x="417" y="280"/>
                    </a:moveTo>
                    <a:cubicBezTo>
                      <a:pt x="410" y="234"/>
                      <a:pt x="398" y="194"/>
                      <a:pt x="373" y="172"/>
                    </a:cubicBezTo>
                    <a:cubicBezTo>
                      <a:pt x="217" y="109"/>
                      <a:pt x="217" y="109"/>
                      <a:pt x="217" y="109"/>
                    </a:cubicBezTo>
                    <a:cubicBezTo>
                      <a:pt x="217" y="109"/>
                      <a:pt x="217" y="109"/>
                      <a:pt x="217" y="109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196" y="104"/>
                      <a:pt x="191" y="103"/>
                      <a:pt x="186" y="101"/>
                    </a:cubicBezTo>
                    <a:cubicBezTo>
                      <a:pt x="183" y="85"/>
                      <a:pt x="182" y="68"/>
                      <a:pt x="180" y="51"/>
                    </a:cubicBezTo>
                    <a:cubicBezTo>
                      <a:pt x="178" y="34"/>
                      <a:pt x="177" y="17"/>
                      <a:pt x="174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172" y="2"/>
                      <a:pt x="172" y="3"/>
                    </a:cubicBezTo>
                    <a:cubicBezTo>
                      <a:pt x="168" y="8"/>
                      <a:pt x="163" y="13"/>
                      <a:pt x="159" y="18"/>
                    </a:cubicBezTo>
                    <a:cubicBezTo>
                      <a:pt x="154" y="22"/>
                      <a:pt x="149" y="27"/>
                      <a:pt x="144" y="31"/>
                    </a:cubicBezTo>
                    <a:cubicBezTo>
                      <a:pt x="139" y="36"/>
                      <a:pt x="134" y="40"/>
                      <a:pt x="128" y="44"/>
                    </a:cubicBezTo>
                    <a:cubicBezTo>
                      <a:pt x="128" y="44"/>
                      <a:pt x="128" y="44"/>
                      <a:pt x="128" y="44"/>
                    </a:cubicBezTo>
                    <a:cubicBezTo>
                      <a:pt x="128" y="44"/>
                      <a:pt x="128" y="44"/>
                      <a:pt x="128" y="44"/>
                    </a:cubicBezTo>
                    <a:cubicBezTo>
                      <a:pt x="125" y="45"/>
                      <a:pt x="122" y="47"/>
                      <a:pt x="119" y="48"/>
                    </a:cubicBezTo>
                    <a:cubicBezTo>
                      <a:pt x="116" y="49"/>
                      <a:pt x="112" y="50"/>
                      <a:pt x="109" y="50"/>
                    </a:cubicBezTo>
                    <a:cubicBezTo>
                      <a:pt x="105" y="51"/>
                      <a:pt x="102" y="51"/>
                      <a:pt x="98" y="51"/>
                    </a:cubicBezTo>
                    <a:cubicBezTo>
                      <a:pt x="95" y="51"/>
                      <a:pt x="92" y="51"/>
                      <a:pt x="88" y="51"/>
                    </a:cubicBezTo>
                    <a:cubicBezTo>
                      <a:pt x="85" y="51"/>
                      <a:pt x="81" y="51"/>
                      <a:pt x="78" y="51"/>
                    </a:cubicBezTo>
                    <a:cubicBezTo>
                      <a:pt x="74" y="51"/>
                      <a:pt x="71" y="51"/>
                      <a:pt x="68" y="51"/>
                    </a:cubicBezTo>
                    <a:cubicBezTo>
                      <a:pt x="64" y="50"/>
                      <a:pt x="61" y="50"/>
                      <a:pt x="57" y="49"/>
                    </a:cubicBezTo>
                    <a:cubicBezTo>
                      <a:pt x="54" y="47"/>
                      <a:pt x="51" y="46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2" y="41"/>
                      <a:pt x="37" y="36"/>
                      <a:pt x="32" y="32"/>
                    </a:cubicBezTo>
                    <a:cubicBezTo>
                      <a:pt x="27" y="28"/>
                      <a:pt x="22" y="23"/>
                      <a:pt x="17" y="19"/>
                    </a:cubicBezTo>
                    <a:cubicBezTo>
                      <a:pt x="13" y="14"/>
                      <a:pt x="8" y="9"/>
                      <a:pt x="4" y="4"/>
                    </a:cubicBezTo>
                    <a:cubicBezTo>
                      <a:pt x="3" y="3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4"/>
                      <a:pt x="1" y="6"/>
                      <a:pt x="0" y="9"/>
                    </a:cubicBezTo>
                    <a:cubicBezTo>
                      <a:pt x="342" y="343"/>
                      <a:pt x="342" y="343"/>
                      <a:pt x="342" y="343"/>
                    </a:cubicBezTo>
                    <a:cubicBezTo>
                      <a:pt x="369" y="325"/>
                      <a:pt x="394" y="303"/>
                      <a:pt x="417" y="280"/>
                    </a:cubicBezTo>
                    <a:close/>
                  </a:path>
                </a:pathLst>
              </a:custGeom>
              <a:solidFill>
                <a:srgbClr val="EAC6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1354" y="1830"/>
                <a:ext cx="226" cy="618"/>
              </a:xfrm>
              <a:custGeom>
                <a:avLst/>
                <a:gdLst>
                  <a:gd name="T0" fmla="*/ 1 w 152"/>
                  <a:gd name="T1" fmla="*/ 226 h 417"/>
                  <a:gd name="T2" fmla="*/ 5 w 152"/>
                  <a:gd name="T3" fmla="*/ 243 h 417"/>
                  <a:gd name="T4" fmla="*/ 13 w 152"/>
                  <a:gd name="T5" fmla="*/ 259 h 417"/>
                  <a:gd name="T6" fmla="*/ 17 w 152"/>
                  <a:gd name="T7" fmla="*/ 267 h 417"/>
                  <a:gd name="T8" fmla="*/ 22 w 152"/>
                  <a:gd name="T9" fmla="*/ 275 h 417"/>
                  <a:gd name="T10" fmla="*/ 26 w 152"/>
                  <a:gd name="T11" fmla="*/ 276 h 417"/>
                  <a:gd name="T12" fmla="*/ 30 w 152"/>
                  <a:gd name="T13" fmla="*/ 275 h 417"/>
                  <a:gd name="T14" fmla="*/ 35 w 152"/>
                  <a:gd name="T15" fmla="*/ 268 h 417"/>
                  <a:gd name="T16" fmla="*/ 36 w 152"/>
                  <a:gd name="T17" fmla="*/ 275 h 417"/>
                  <a:gd name="T18" fmla="*/ 42 w 152"/>
                  <a:gd name="T19" fmla="*/ 301 h 417"/>
                  <a:gd name="T20" fmla="*/ 49 w 152"/>
                  <a:gd name="T21" fmla="*/ 327 h 417"/>
                  <a:gd name="T22" fmla="*/ 57 w 152"/>
                  <a:gd name="T23" fmla="*/ 353 h 417"/>
                  <a:gd name="T24" fmla="*/ 62 w 152"/>
                  <a:gd name="T25" fmla="*/ 362 h 417"/>
                  <a:gd name="T26" fmla="*/ 66 w 152"/>
                  <a:gd name="T27" fmla="*/ 367 h 417"/>
                  <a:gd name="T28" fmla="*/ 66 w 152"/>
                  <a:gd name="T29" fmla="*/ 367 h 417"/>
                  <a:gd name="T30" fmla="*/ 66 w 152"/>
                  <a:gd name="T31" fmla="*/ 368 h 417"/>
                  <a:gd name="T32" fmla="*/ 68 w 152"/>
                  <a:gd name="T33" fmla="*/ 370 h 417"/>
                  <a:gd name="T34" fmla="*/ 81 w 152"/>
                  <a:gd name="T35" fmla="*/ 385 h 417"/>
                  <a:gd name="T36" fmla="*/ 96 w 152"/>
                  <a:gd name="T37" fmla="*/ 398 h 417"/>
                  <a:gd name="T38" fmla="*/ 112 w 152"/>
                  <a:gd name="T39" fmla="*/ 410 h 417"/>
                  <a:gd name="T40" fmla="*/ 112 w 152"/>
                  <a:gd name="T41" fmla="*/ 410 h 417"/>
                  <a:gd name="T42" fmla="*/ 121 w 152"/>
                  <a:gd name="T43" fmla="*/ 415 h 417"/>
                  <a:gd name="T44" fmla="*/ 132 w 152"/>
                  <a:gd name="T45" fmla="*/ 417 h 417"/>
                  <a:gd name="T46" fmla="*/ 142 w 152"/>
                  <a:gd name="T47" fmla="*/ 417 h 417"/>
                  <a:gd name="T48" fmla="*/ 152 w 152"/>
                  <a:gd name="T49" fmla="*/ 417 h 417"/>
                  <a:gd name="T50" fmla="*/ 152 w 152"/>
                  <a:gd name="T51" fmla="*/ 0 h 417"/>
                  <a:gd name="T52" fmla="*/ 148 w 152"/>
                  <a:gd name="T53" fmla="*/ 0 h 417"/>
                  <a:gd name="T54" fmla="*/ 139 w 152"/>
                  <a:gd name="T55" fmla="*/ 0 h 417"/>
                  <a:gd name="T56" fmla="*/ 46 w 152"/>
                  <a:gd name="T57" fmla="*/ 33 h 417"/>
                  <a:gd name="T58" fmla="*/ 10 w 152"/>
                  <a:gd name="T59" fmla="*/ 142 h 417"/>
                  <a:gd name="T60" fmla="*/ 10 w 152"/>
                  <a:gd name="T61" fmla="*/ 154 h 417"/>
                  <a:gd name="T62" fmla="*/ 12 w 152"/>
                  <a:gd name="T63" fmla="*/ 173 h 417"/>
                  <a:gd name="T64" fmla="*/ 10 w 152"/>
                  <a:gd name="T65" fmla="*/ 172 h 417"/>
                  <a:gd name="T66" fmla="*/ 7 w 152"/>
                  <a:gd name="T67" fmla="*/ 172 h 417"/>
                  <a:gd name="T68" fmla="*/ 5 w 152"/>
                  <a:gd name="T69" fmla="*/ 173 h 417"/>
                  <a:gd name="T70" fmla="*/ 3 w 152"/>
                  <a:gd name="T71" fmla="*/ 177 h 417"/>
                  <a:gd name="T72" fmla="*/ 2 w 152"/>
                  <a:gd name="T73" fmla="*/ 181 h 417"/>
                  <a:gd name="T74" fmla="*/ 1 w 152"/>
                  <a:gd name="T75" fmla="*/ 187 h 417"/>
                  <a:gd name="T76" fmla="*/ 1 w 152"/>
                  <a:gd name="T77" fmla="*/ 187 h 417"/>
                  <a:gd name="T78" fmla="*/ 0 w 152"/>
                  <a:gd name="T79" fmla="*/ 190 h 417"/>
                  <a:gd name="T80" fmla="*/ 0 w 152"/>
                  <a:gd name="T81" fmla="*/ 208 h 417"/>
                  <a:gd name="T82" fmla="*/ 1 w 152"/>
                  <a:gd name="T83" fmla="*/ 226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2" h="417">
                    <a:moveTo>
                      <a:pt x="1" y="226"/>
                    </a:moveTo>
                    <a:cubicBezTo>
                      <a:pt x="2" y="232"/>
                      <a:pt x="3" y="237"/>
                      <a:pt x="5" y="243"/>
                    </a:cubicBezTo>
                    <a:cubicBezTo>
                      <a:pt x="7" y="249"/>
                      <a:pt x="10" y="254"/>
                      <a:pt x="13" y="259"/>
                    </a:cubicBezTo>
                    <a:cubicBezTo>
                      <a:pt x="14" y="262"/>
                      <a:pt x="15" y="264"/>
                      <a:pt x="17" y="267"/>
                    </a:cubicBezTo>
                    <a:cubicBezTo>
                      <a:pt x="18" y="270"/>
                      <a:pt x="19" y="273"/>
                      <a:pt x="22" y="275"/>
                    </a:cubicBezTo>
                    <a:cubicBezTo>
                      <a:pt x="23" y="276"/>
                      <a:pt x="24" y="276"/>
                      <a:pt x="26" y="276"/>
                    </a:cubicBezTo>
                    <a:cubicBezTo>
                      <a:pt x="27" y="276"/>
                      <a:pt x="29" y="276"/>
                      <a:pt x="30" y="275"/>
                    </a:cubicBezTo>
                    <a:cubicBezTo>
                      <a:pt x="33" y="273"/>
                      <a:pt x="34" y="271"/>
                      <a:pt x="35" y="268"/>
                    </a:cubicBezTo>
                    <a:cubicBezTo>
                      <a:pt x="35" y="268"/>
                      <a:pt x="36" y="273"/>
                      <a:pt x="36" y="275"/>
                    </a:cubicBezTo>
                    <a:cubicBezTo>
                      <a:pt x="38" y="284"/>
                      <a:pt x="40" y="292"/>
                      <a:pt x="42" y="301"/>
                    </a:cubicBezTo>
                    <a:cubicBezTo>
                      <a:pt x="44" y="310"/>
                      <a:pt x="46" y="319"/>
                      <a:pt x="49" y="327"/>
                    </a:cubicBezTo>
                    <a:cubicBezTo>
                      <a:pt x="51" y="336"/>
                      <a:pt x="53" y="345"/>
                      <a:pt x="57" y="353"/>
                    </a:cubicBezTo>
                    <a:cubicBezTo>
                      <a:pt x="58" y="356"/>
                      <a:pt x="60" y="359"/>
                      <a:pt x="62" y="362"/>
                    </a:cubicBezTo>
                    <a:cubicBezTo>
                      <a:pt x="63" y="364"/>
                      <a:pt x="64" y="365"/>
                      <a:pt x="66" y="367"/>
                    </a:cubicBezTo>
                    <a:cubicBezTo>
                      <a:pt x="66" y="367"/>
                      <a:pt x="66" y="367"/>
                      <a:pt x="66" y="367"/>
                    </a:cubicBezTo>
                    <a:cubicBezTo>
                      <a:pt x="66" y="367"/>
                      <a:pt x="66" y="368"/>
                      <a:pt x="66" y="368"/>
                    </a:cubicBezTo>
                    <a:cubicBezTo>
                      <a:pt x="67" y="369"/>
                      <a:pt x="67" y="369"/>
                      <a:pt x="68" y="370"/>
                    </a:cubicBezTo>
                    <a:cubicBezTo>
                      <a:pt x="72" y="375"/>
                      <a:pt x="77" y="380"/>
                      <a:pt x="81" y="385"/>
                    </a:cubicBezTo>
                    <a:cubicBezTo>
                      <a:pt x="86" y="389"/>
                      <a:pt x="91" y="394"/>
                      <a:pt x="96" y="398"/>
                    </a:cubicBezTo>
                    <a:cubicBezTo>
                      <a:pt x="101" y="402"/>
                      <a:pt x="106" y="407"/>
                      <a:pt x="112" y="410"/>
                    </a:cubicBezTo>
                    <a:cubicBezTo>
                      <a:pt x="112" y="410"/>
                      <a:pt x="112" y="410"/>
                      <a:pt x="112" y="410"/>
                    </a:cubicBezTo>
                    <a:cubicBezTo>
                      <a:pt x="115" y="412"/>
                      <a:pt x="118" y="413"/>
                      <a:pt x="121" y="415"/>
                    </a:cubicBezTo>
                    <a:cubicBezTo>
                      <a:pt x="125" y="416"/>
                      <a:pt x="128" y="416"/>
                      <a:pt x="132" y="417"/>
                    </a:cubicBezTo>
                    <a:cubicBezTo>
                      <a:pt x="135" y="417"/>
                      <a:pt x="138" y="417"/>
                      <a:pt x="142" y="417"/>
                    </a:cubicBezTo>
                    <a:cubicBezTo>
                      <a:pt x="145" y="417"/>
                      <a:pt x="149" y="417"/>
                      <a:pt x="152" y="417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1" y="0"/>
                      <a:pt x="150" y="0"/>
                      <a:pt x="148" y="0"/>
                    </a:cubicBezTo>
                    <a:cubicBezTo>
                      <a:pt x="145" y="0"/>
                      <a:pt x="142" y="0"/>
                      <a:pt x="139" y="0"/>
                    </a:cubicBezTo>
                    <a:cubicBezTo>
                      <a:pt x="99" y="0"/>
                      <a:pt x="68" y="11"/>
                      <a:pt x="46" y="33"/>
                    </a:cubicBezTo>
                    <a:cubicBezTo>
                      <a:pt x="22" y="57"/>
                      <a:pt x="9" y="95"/>
                      <a:pt x="10" y="142"/>
                    </a:cubicBezTo>
                    <a:cubicBezTo>
                      <a:pt x="10" y="145"/>
                      <a:pt x="10" y="149"/>
                      <a:pt x="10" y="154"/>
                    </a:cubicBezTo>
                    <a:cubicBezTo>
                      <a:pt x="11" y="159"/>
                      <a:pt x="11" y="165"/>
                      <a:pt x="12" y="173"/>
                    </a:cubicBezTo>
                    <a:cubicBezTo>
                      <a:pt x="11" y="173"/>
                      <a:pt x="10" y="172"/>
                      <a:pt x="10" y="172"/>
                    </a:cubicBezTo>
                    <a:cubicBezTo>
                      <a:pt x="9" y="172"/>
                      <a:pt x="8" y="172"/>
                      <a:pt x="7" y="172"/>
                    </a:cubicBezTo>
                    <a:cubicBezTo>
                      <a:pt x="6" y="172"/>
                      <a:pt x="6" y="172"/>
                      <a:pt x="5" y="173"/>
                    </a:cubicBezTo>
                    <a:cubicBezTo>
                      <a:pt x="4" y="174"/>
                      <a:pt x="3" y="175"/>
                      <a:pt x="3" y="177"/>
                    </a:cubicBezTo>
                    <a:cubicBezTo>
                      <a:pt x="2" y="178"/>
                      <a:pt x="2" y="179"/>
                      <a:pt x="2" y="181"/>
                    </a:cubicBezTo>
                    <a:cubicBezTo>
                      <a:pt x="1" y="183"/>
                      <a:pt x="1" y="185"/>
                      <a:pt x="1" y="187"/>
                    </a:cubicBezTo>
                    <a:cubicBezTo>
                      <a:pt x="1" y="187"/>
                      <a:pt x="1" y="187"/>
                      <a:pt x="1" y="187"/>
                    </a:cubicBezTo>
                    <a:cubicBezTo>
                      <a:pt x="1" y="188"/>
                      <a:pt x="0" y="189"/>
                      <a:pt x="0" y="190"/>
                    </a:cubicBezTo>
                    <a:cubicBezTo>
                      <a:pt x="0" y="196"/>
                      <a:pt x="0" y="202"/>
                      <a:pt x="0" y="208"/>
                    </a:cubicBezTo>
                    <a:cubicBezTo>
                      <a:pt x="0" y="214"/>
                      <a:pt x="0" y="220"/>
                      <a:pt x="1" y="226"/>
                    </a:cubicBezTo>
                    <a:close/>
                  </a:path>
                </a:pathLst>
              </a:custGeom>
              <a:solidFill>
                <a:srgbClr val="F4D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1580" y="1827"/>
                <a:ext cx="222" cy="621"/>
              </a:xfrm>
              <a:custGeom>
                <a:avLst/>
                <a:gdLst>
                  <a:gd name="T0" fmla="*/ 10 w 150"/>
                  <a:gd name="T1" fmla="*/ 419 h 419"/>
                  <a:gd name="T2" fmla="*/ 21 w 150"/>
                  <a:gd name="T3" fmla="*/ 418 h 419"/>
                  <a:gd name="T4" fmla="*/ 31 w 150"/>
                  <a:gd name="T5" fmla="*/ 416 h 419"/>
                  <a:gd name="T6" fmla="*/ 40 w 150"/>
                  <a:gd name="T7" fmla="*/ 412 h 419"/>
                  <a:gd name="T8" fmla="*/ 40 w 150"/>
                  <a:gd name="T9" fmla="*/ 412 h 419"/>
                  <a:gd name="T10" fmla="*/ 40 w 150"/>
                  <a:gd name="T11" fmla="*/ 412 h 419"/>
                  <a:gd name="T12" fmla="*/ 56 w 150"/>
                  <a:gd name="T13" fmla="*/ 399 h 419"/>
                  <a:gd name="T14" fmla="*/ 62 w 150"/>
                  <a:gd name="T15" fmla="*/ 394 h 419"/>
                  <a:gd name="T16" fmla="*/ 65 w 150"/>
                  <a:gd name="T17" fmla="*/ 391 h 419"/>
                  <a:gd name="T18" fmla="*/ 68 w 150"/>
                  <a:gd name="T19" fmla="*/ 389 h 419"/>
                  <a:gd name="T20" fmla="*/ 71 w 150"/>
                  <a:gd name="T21" fmla="*/ 386 h 419"/>
                  <a:gd name="T22" fmla="*/ 84 w 150"/>
                  <a:gd name="T23" fmla="*/ 371 h 419"/>
                  <a:gd name="T24" fmla="*/ 85 w 150"/>
                  <a:gd name="T25" fmla="*/ 369 h 419"/>
                  <a:gd name="T26" fmla="*/ 86 w 150"/>
                  <a:gd name="T27" fmla="*/ 368 h 419"/>
                  <a:gd name="T28" fmla="*/ 86 w 150"/>
                  <a:gd name="T29" fmla="*/ 368 h 419"/>
                  <a:gd name="T30" fmla="*/ 90 w 150"/>
                  <a:gd name="T31" fmla="*/ 363 h 419"/>
                  <a:gd name="T32" fmla="*/ 95 w 150"/>
                  <a:gd name="T33" fmla="*/ 354 h 419"/>
                  <a:gd name="T34" fmla="*/ 102 w 150"/>
                  <a:gd name="T35" fmla="*/ 331 h 419"/>
                  <a:gd name="T36" fmla="*/ 103 w 150"/>
                  <a:gd name="T37" fmla="*/ 328 h 419"/>
                  <a:gd name="T38" fmla="*/ 106 w 150"/>
                  <a:gd name="T39" fmla="*/ 315 h 419"/>
                  <a:gd name="T40" fmla="*/ 109 w 150"/>
                  <a:gd name="T41" fmla="*/ 302 h 419"/>
                  <a:gd name="T42" fmla="*/ 114 w 150"/>
                  <a:gd name="T43" fmla="*/ 275 h 419"/>
                  <a:gd name="T44" fmla="*/ 116 w 150"/>
                  <a:gd name="T45" fmla="*/ 269 h 419"/>
                  <a:gd name="T46" fmla="*/ 116 w 150"/>
                  <a:gd name="T47" fmla="*/ 269 h 419"/>
                  <a:gd name="T48" fmla="*/ 117 w 150"/>
                  <a:gd name="T49" fmla="*/ 271 h 419"/>
                  <a:gd name="T50" fmla="*/ 119 w 150"/>
                  <a:gd name="T51" fmla="*/ 275 h 419"/>
                  <a:gd name="T52" fmla="*/ 120 w 150"/>
                  <a:gd name="T53" fmla="*/ 276 h 419"/>
                  <a:gd name="T54" fmla="*/ 125 w 150"/>
                  <a:gd name="T55" fmla="*/ 277 h 419"/>
                  <a:gd name="T56" fmla="*/ 129 w 150"/>
                  <a:gd name="T57" fmla="*/ 275 h 419"/>
                  <a:gd name="T58" fmla="*/ 129 w 150"/>
                  <a:gd name="T59" fmla="*/ 275 h 419"/>
                  <a:gd name="T60" fmla="*/ 134 w 150"/>
                  <a:gd name="T61" fmla="*/ 267 h 419"/>
                  <a:gd name="T62" fmla="*/ 136 w 150"/>
                  <a:gd name="T63" fmla="*/ 263 h 419"/>
                  <a:gd name="T64" fmla="*/ 138 w 150"/>
                  <a:gd name="T65" fmla="*/ 259 h 419"/>
                  <a:gd name="T66" fmla="*/ 145 w 150"/>
                  <a:gd name="T67" fmla="*/ 243 h 419"/>
                  <a:gd name="T68" fmla="*/ 149 w 150"/>
                  <a:gd name="T69" fmla="*/ 226 h 419"/>
                  <a:gd name="T70" fmla="*/ 149 w 150"/>
                  <a:gd name="T71" fmla="*/ 208 h 419"/>
                  <a:gd name="T72" fmla="*/ 149 w 150"/>
                  <a:gd name="T73" fmla="*/ 190 h 419"/>
                  <a:gd name="T74" fmla="*/ 149 w 150"/>
                  <a:gd name="T75" fmla="*/ 187 h 419"/>
                  <a:gd name="T76" fmla="*/ 148 w 150"/>
                  <a:gd name="T77" fmla="*/ 184 h 419"/>
                  <a:gd name="T78" fmla="*/ 148 w 150"/>
                  <a:gd name="T79" fmla="*/ 183 h 419"/>
                  <a:gd name="T80" fmla="*/ 148 w 150"/>
                  <a:gd name="T81" fmla="*/ 181 h 419"/>
                  <a:gd name="T82" fmla="*/ 147 w 150"/>
                  <a:gd name="T83" fmla="*/ 177 h 419"/>
                  <a:gd name="T84" fmla="*/ 146 w 150"/>
                  <a:gd name="T85" fmla="*/ 175 h 419"/>
                  <a:gd name="T86" fmla="*/ 145 w 150"/>
                  <a:gd name="T87" fmla="*/ 173 h 419"/>
                  <a:gd name="T88" fmla="*/ 144 w 150"/>
                  <a:gd name="T89" fmla="*/ 173 h 419"/>
                  <a:gd name="T90" fmla="*/ 142 w 150"/>
                  <a:gd name="T91" fmla="*/ 172 h 419"/>
                  <a:gd name="T92" fmla="*/ 140 w 150"/>
                  <a:gd name="T93" fmla="*/ 172 h 419"/>
                  <a:gd name="T94" fmla="*/ 140 w 150"/>
                  <a:gd name="T95" fmla="*/ 172 h 419"/>
                  <a:gd name="T96" fmla="*/ 139 w 150"/>
                  <a:gd name="T97" fmla="*/ 173 h 419"/>
                  <a:gd name="T98" fmla="*/ 138 w 150"/>
                  <a:gd name="T99" fmla="*/ 173 h 419"/>
                  <a:gd name="T100" fmla="*/ 137 w 150"/>
                  <a:gd name="T101" fmla="*/ 174 h 419"/>
                  <a:gd name="T102" fmla="*/ 137 w 150"/>
                  <a:gd name="T103" fmla="*/ 174 h 419"/>
                  <a:gd name="T104" fmla="*/ 138 w 150"/>
                  <a:gd name="T105" fmla="*/ 152 h 419"/>
                  <a:gd name="T106" fmla="*/ 138 w 150"/>
                  <a:gd name="T107" fmla="*/ 140 h 419"/>
                  <a:gd name="T108" fmla="*/ 112 w 150"/>
                  <a:gd name="T109" fmla="*/ 48 h 419"/>
                  <a:gd name="T110" fmla="*/ 99 w 150"/>
                  <a:gd name="T111" fmla="*/ 33 h 419"/>
                  <a:gd name="T112" fmla="*/ 0 w 150"/>
                  <a:gd name="T113" fmla="*/ 2 h 419"/>
                  <a:gd name="T114" fmla="*/ 0 w 150"/>
                  <a:gd name="T115" fmla="*/ 419 h 419"/>
                  <a:gd name="T116" fmla="*/ 10 w 150"/>
                  <a:gd name="T117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0" h="419">
                    <a:moveTo>
                      <a:pt x="10" y="419"/>
                    </a:moveTo>
                    <a:cubicBezTo>
                      <a:pt x="14" y="419"/>
                      <a:pt x="17" y="419"/>
                      <a:pt x="21" y="418"/>
                    </a:cubicBezTo>
                    <a:cubicBezTo>
                      <a:pt x="24" y="418"/>
                      <a:pt x="28" y="417"/>
                      <a:pt x="31" y="416"/>
                    </a:cubicBezTo>
                    <a:cubicBezTo>
                      <a:pt x="34" y="415"/>
                      <a:pt x="37" y="413"/>
                      <a:pt x="40" y="412"/>
                    </a:cubicBezTo>
                    <a:cubicBezTo>
                      <a:pt x="40" y="412"/>
                      <a:pt x="40" y="412"/>
                      <a:pt x="40" y="412"/>
                    </a:cubicBezTo>
                    <a:cubicBezTo>
                      <a:pt x="40" y="412"/>
                      <a:pt x="40" y="412"/>
                      <a:pt x="40" y="412"/>
                    </a:cubicBezTo>
                    <a:cubicBezTo>
                      <a:pt x="46" y="408"/>
                      <a:pt x="51" y="404"/>
                      <a:pt x="56" y="399"/>
                    </a:cubicBezTo>
                    <a:cubicBezTo>
                      <a:pt x="58" y="398"/>
                      <a:pt x="60" y="396"/>
                      <a:pt x="62" y="394"/>
                    </a:cubicBezTo>
                    <a:cubicBezTo>
                      <a:pt x="63" y="393"/>
                      <a:pt x="64" y="392"/>
                      <a:pt x="65" y="391"/>
                    </a:cubicBezTo>
                    <a:cubicBezTo>
                      <a:pt x="66" y="391"/>
                      <a:pt x="67" y="390"/>
                      <a:pt x="68" y="389"/>
                    </a:cubicBezTo>
                    <a:cubicBezTo>
                      <a:pt x="69" y="388"/>
                      <a:pt x="70" y="387"/>
                      <a:pt x="71" y="386"/>
                    </a:cubicBezTo>
                    <a:cubicBezTo>
                      <a:pt x="75" y="381"/>
                      <a:pt x="80" y="376"/>
                      <a:pt x="84" y="371"/>
                    </a:cubicBezTo>
                    <a:cubicBezTo>
                      <a:pt x="84" y="370"/>
                      <a:pt x="85" y="370"/>
                      <a:pt x="85" y="369"/>
                    </a:cubicBezTo>
                    <a:cubicBezTo>
                      <a:pt x="86" y="369"/>
                      <a:pt x="86" y="368"/>
                      <a:pt x="86" y="368"/>
                    </a:cubicBezTo>
                    <a:cubicBezTo>
                      <a:pt x="86" y="368"/>
                      <a:pt x="86" y="368"/>
                      <a:pt x="86" y="368"/>
                    </a:cubicBezTo>
                    <a:cubicBezTo>
                      <a:pt x="88" y="366"/>
                      <a:pt x="89" y="364"/>
                      <a:pt x="90" y="363"/>
                    </a:cubicBezTo>
                    <a:cubicBezTo>
                      <a:pt x="92" y="360"/>
                      <a:pt x="94" y="357"/>
                      <a:pt x="95" y="354"/>
                    </a:cubicBezTo>
                    <a:cubicBezTo>
                      <a:pt x="98" y="346"/>
                      <a:pt x="100" y="339"/>
                      <a:pt x="102" y="331"/>
                    </a:cubicBezTo>
                    <a:cubicBezTo>
                      <a:pt x="102" y="330"/>
                      <a:pt x="102" y="329"/>
                      <a:pt x="103" y="328"/>
                    </a:cubicBezTo>
                    <a:cubicBezTo>
                      <a:pt x="104" y="324"/>
                      <a:pt x="105" y="319"/>
                      <a:pt x="106" y="315"/>
                    </a:cubicBezTo>
                    <a:cubicBezTo>
                      <a:pt x="107" y="310"/>
                      <a:pt x="108" y="306"/>
                      <a:pt x="109" y="302"/>
                    </a:cubicBezTo>
                    <a:cubicBezTo>
                      <a:pt x="111" y="293"/>
                      <a:pt x="112" y="284"/>
                      <a:pt x="114" y="275"/>
                    </a:cubicBezTo>
                    <a:cubicBezTo>
                      <a:pt x="115" y="273"/>
                      <a:pt x="115" y="271"/>
                      <a:pt x="116" y="269"/>
                    </a:cubicBezTo>
                    <a:cubicBezTo>
                      <a:pt x="116" y="269"/>
                      <a:pt x="116" y="269"/>
                      <a:pt x="116" y="269"/>
                    </a:cubicBezTo>
                    <a:cubicBezTo>
                      <a:pt x="116" y="270"/>
                      <a:pt x="116" y="271"/>
                      <a:pt x="117" y="271"/>
                    </a:cubicBezTo>
                    <a:cubicBezTo>
                      <a:pt x="117" y="273"/>
                      <a:pt x="118" y="274"/>
                      <a:pt x="119" y="275"/>
                    </a:cubicBezTo>
                    <a:cubicBezTo>
                      <a:pt x="119" y="275"/>
                      <a:pt x="120" y="275"/>
                      <a:pt x="120" y="276"/>
                    </a:cubicBezTo>
                    <a:cubicBezTo>
                      <a:pt x="122" y="276"/>
                      <a:pt x="123" y="277"/>
                      <a:pt x="125" y="277"/>
                    </a:cubicBezTo>
                    <a:cubicBezTo>
                      <a:pt x="126" y="277"/>
                      <a:pt x="128" y="276"/>
                      <a:pt x="129" y="275"/>
                    </a:cubicBezTo>
                    <a:cubicBezTo>
                      <a:pt x="129" y="275"/>
                      <a:pt x="129" y="275"/>
                      <a:pt x="129" y="275"/>
                    </a:cubicBezTo>
                    <a:cubicBezTo>
                      <a:pt x="131" y="273"/>
                      <a:pt x="132" y="270"/>
                      <a:pt x="134" y="267"/>
                    </a:cubicBezTo>
                    <a:cubicBezTo>
                      <a:pt x="134" y="266"/>
                      <a:pt x="135" y="265"/>
                      <a:pt x="136" y="263"/>
                    </a:cubicBezTo>
                    <a:cubicBezTo>
                      <a:pt x="136" y="262"/>
                      <a:pt x="137" y="261"/>
                      <a:pt x="138" y="259"/>
                    </a:cubicBezTo>
                    <a:cubicBezTo>
                      <a:pt x="141" y="254"/>
                      <a:pt x="143" y="249"/>
                      <a:pt x="145" y="243"/>
                    </a:cubicBezTo>
                    <a:cubicBezTo>
                      <a:pt x="147" y="237"/>
                      <a:pt x="148" y="232"/>
                      <a:pt x="149" y="226"/>
                    </a:cubicBezTo>
                    <a:cubicBezTo>
                      <a:pt x="149" y="220"/>
                      <a:pt x="149" y="214"/>
                      <a:pt x="149" y="208"/>
                    </a:cubicBezTo>
                    <a:cubicBezTo>
                      <a:pt x="150" y="202"/>
                      <a:pt x="149" y="196"/>
                      <a:pt x="149" y="190"/>
                    </a:cubicBezTo>
                    <a:cubicBezTo>
                      <a:pt x="149" y="189"/>
                      <a:pt x="149" y="188"/>
                      <a:pt x="149" y="187"/>
                    </a:cubicBezTo>
                    <a:cubicBezTo>
                      <a:pt x="149" y="186"/>
                      <a:pt x="148" y="185"/>
                      <a:pt x="148" y="184"/>
                    </a:cubicBezTo>
                    <a:cubicBezTo>
                      <a:pt x="148" y="184"/>
                      <a:pt x="148" y="183"/>
                      <a:pt x="148" y="183"/>
                    </a:cubicBezTo>
                    <a:cubicBezTo>
                      <a:pt x="148" y="182"/>
                      <a:pt x="148" y="182"/>
                      <a:pt x="148" y="181"/>
                    </a:cubicBezTo>
                    <a:cubicBezTo>
                      <a:pt x="147" y="179"/>
                      <a:pt x="147" y="178"/>
                      <a:pt x="147" y="177"/>
                    </a:cubicBezTo>
                    <a:cubicBezTo>
                      <a:pt x="146" y="176"/>
                      <a:pt x="146" y="175"/>
                      <a:pt x="146" y="175"/>
                    </a:cubicBezTo>
                    <a:cubicBezTo>
                      <a:pt x="145" y="174"/>
                      <a:pt x="145" y="174"/>
                      <a:pt x="145" y="173"/>
                    </a:cubicBezTo>
                    <a:cubicBezTo>
                      <a:pt x="144" y="173"/>
                      <a:pt x="144" y="173"/>
                      <a:pt x="144" y="173"/>
                    </a:cubicBezTo>
                    <a:cubicBezTo>
                      <a:pt x="144" y="172"/>
                      <a:pt x="143" y="172"/>
                      <a:pt x="142" y="172"/>
                    </a:cubicBezTo>
                    <a:cubicBezTo>
                      <a:pt x="141" y="172"/>
                      <a:pt x="140" y="172"/>
                      <a:pt x="140" y="172"/>
                    </a:cubicBezTo>
                    <a:cubicBezTo>
                      <a:pt x="140" y="172"/>
                      <a:pt x="140" y="172"/>
                      <a:pt x="140" y="172"/>
                    </a:cubicBezTo>
                    <a:cubicBezTo>
                      <a:pt x="139" y="172"/>
                      <a:pt x="139" y="172"/>
                      <a:pt x="139" y="173"/>
                    </a:cubicBezTo>
                    <a:cubicBezTo>
                      <a:pt x="138" y="173"/>
                      <a:pt x="138" y="173"/>
                      <a:pt x="138" y="173"/>
                    </a:cubicBezTo>
                    <a:cubicBezTo>
                      <a:pt x="138" y="173"/>
                      <a:pt x="138" y="173"/>
                      <a:pt x="137" y="174"/>
                    </a:cubicBezTo>
                    <a:cubicBezTo>
                      <a:pt x="137" y="174"/>
                      <a:pt x="137" y="174"/>
                      <a:pt x="137" y="174"/>
                    </a:cubicBezTo>
                    <a:cubicBezTo>
                      <a:pt x="137" y="166"/>
                      <a:pt x="137" y="158"/>
                      <a:pt x="138" y="152"/>
                    </a:cubicBezTo>
                    <a:cubicBezTo>
                      <a:pt x="138" y="148"/>
                      <a:pt x="138" y="144"/>
                      <a:pt x="138" y="140"/>
                    </a:cubicBezTo>
                    <a:cubicBezTo>
                      <a:pt x="138" y="103"/>
                      <a:pt x="129" y="71"/>
                      <a:pt x="112" y="48"/>
                    </a:cubicBezTo>
                    <a:cubicBezTo>
                      <a:pt x="108" y="42"/>
                      <a:pt x="104" y="37"/>
                      <a:pt x="99" y="33"/>
                    </a:cubicBezTo>
                    <a:cubicBezTo>
                      <a:pt x="76" y="11"/>
                      <a:pt x="42" y="0"/>
                      <a:pt x="0" y="2"/>
                    </a:cubicBezTo>
                    <a:cubicBezTo>
                      <a:pt x="0" y="419"/>
                      <a:pt x="0" y="419"/>
                      <a:pt x="0" y="419"/>
                    </a:cubicBezTo>
                    <a:cubicBezTo>
                      <a:pt x="4" y="419"/>
                      <a:pt x="7" y="419"/>
                      <a:pt x="10" y="419"/>
                    </a:cubicBezTo>
                    <a:close/>
                  </a:path>
                </a:pathLst>
              </a:custGeom>
              <a:solidFill>
                <a:srgbClr val="EAC6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1936" y="2627"/>
                <a:ext cx="132" cy="262"/>
              </a:xfrm>
              <a:custGeom>
                <a:avLst/>
                <a:gdLst>
                  <a:gd name="T0" fmla="*/ 6 w 89"/>
                  <a:gd name="T1" fmla="*/ 177 h 177"/>
                  <a:gd name="T2" fmla="*/ 89 w 89"/>
                  <a:gd name="T3" fmla="*/ 108 h 177"/>
                  <a:gd name="T4" fmla="*/ 45 w 89"/>
                  <a:gd name="T5" fmla="*/ 0 h 177"/>
                  <a:gd name="T6" fmla="*/ 25 w 89"/>
                  <a:gd name="T7" fmla="*/ 25 h 177"/>
                  <a:gd name="T8" fmla="*/ 1 w 89"/>
                  <a:gd name="T9" fmla="*/ 100 h 177"/>
                  <a:gd name="T10" fmla="*/ 6 w 89"/>
                  <a:gd name="T11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177">
                    <a:moveTo>
                      <a:pt x="6" y="177"/>
                    </a:moveTo>
                    <a:cubicBezTo>
                      <a:pt x="36" y="157"/>
                      <a:pt x="64" y="134"/>
                      <a:pt x="89" y="108"/>
                    </a:cubicBezTo>
                    <a:cubicBezTo>
                      <a:pt x="82" y="62"/>
                      <a:pt x="70" y="22"/>
                      <a:pt x="45" y="0"/>
                    </a:cubicBezTo>
                    <a:cubicBezTo>
                      <a:pt x="45" y="0"/>
                      <a:pt x="34" y="13"/>
                      <a:pt x="25" y="25"/>
                    </a:cubicBezTo>
                    <a:cubicBezTo>
                      <a:pt x="18" y="36"/>
                      <a:pt x="0" y="66"/>
                      <a:pt x="1" y="100"/>
                    </a:cubicBezTo>
                    <a:cubicBezTo>
                      <a:pt x="1" y="114"/>
                      <a:pt x="3" y="146"/>
                      <a:pt x="6" y="177"/>
                    </a:cubicBezTo>
                  </a:path>
                </a:pathLst>
              </a:custGeom>
              <a:solidFill>
                <a:srgbClr val="2B5B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1580" y="2711"/>
                <a:ext cx="365" cy="284"/>
              </a:xfrm>
              <a:custGeom>
                <a:avLst/>
                <a:gdLst>
                  <a:gd name="T0" fmla="*/ 246 w 246"/>
                  <a:gd name="T1" fmla="*/ 120 h 192"/>
                  <a:gd name="T2" fmla="*/ 244 w 246"/>
                  <a:gd name="T3" fmla="*/ 104 h 192"/>
                  <a:gd name="T4" fmla="*/ 138 w 246"/>
                  <a:gd name="T5" fmla="*/ 0 h 192"/>
                  <a:gd name="T6" fmla="*/ 0 w 246"/>
                  <a:gd name="T7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6" h="192">
                    <a:moveTo>
                      <a:pt x="246" y="120"/>
                    </a:moveTo>
                    <a:cubicBezTo>
                      <a:pt x="245" y="114"/>
                      <a:pt x="245" y="109"/>
                      <a:pt x="244" y="104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0" y="192"/>
                      <a:pt x="0" y="192"/>
                      <a:pt x="0" y="192"/>
                    </a:cubicBezTo>
                  </a:path>
                </a:pathLst>
              </a:custGeom>
              <a:solidFill>
                <a:srgbClr val="407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1759" y="2565"/>
                <a:ext cx="244" cy="300"/>
              </a:xfrm>
              <a:custGeom>
                <a:avLst/>
                <a:gdLst>
                  <a:gd name="T0" fmla="*/ 17 w 164"/>
                  <a:gd name="T1" fmla="*/ 99 h 203"/>
                  <a:gd name="T2" fmla="*/ 123 w 164"/>
                  <a:gd name="T3" fmla="*/ 203 h 203"/>
                  <a:gd name="T4" fmla="*/ 122 w 164"/>
                  <a:gd name="T5" fmla="*/ 190 h 203"/>
                  <a:gd name="T6" fmla="*/ 122 w 164"/>
                  <a:gd name="T7" fmla="*/ 187 h 203"/>
                  <a:gd name="T8" fmla="*/ 122 w 164"/>
                  <a:gd name="T9" fmla="*/ 178 h 203"/>
                  <a:gd name="T10" fmla="*/ 121 w 164"/>
                  <a:gd name="T11" fmla="*/ 170 h 203"/>
                  <a:gd name="T12" fmla="*/ 121 w 164"/>
                  <a:gd name="T13" fmla="*/ 167 h 203"/>
                  <a:gd name="T14" fmla="*/ 121 w 164"/>
                  <a:gd name="T15" fmla="*/ 163 h 203"/>
                  <a:gd name="T16" fmla="*/ 120 w 164"/>
                  <a:gd name="T17" fmla="*/ 142 h 203"/>
                  <a:gd name="T18" fmla="*/ 144 w 164"/>
                  <a:gd name="T19" fmla="*/ 67 h 203"/>
                  <a:gd name="T20" fmla="*/ 164 w 164"/>
                  <a:gd name="T21" fmla="*/ 42 h 203"/>
                  <a:gd name="T22" fmla="*/ 59 w 164"/>
                  <a:gd name="T23" fmla="*/ 0 h 203"/>
                  <a:gd name="T24" fmla="*/ 0 w 164"/>
                  <a:gd name="T25" fmla="*/ 49 h 203"/>
                  <a:gd name="T26" fmla="*/ 24 w 164"/>
                  <a:gd name="T27" fmla="*/ 89 h 203"/>
                  <a:gd name="T28" fmla="*/ 17 w 164"/>
                  <a:gd name="T29" fmla="*/ 99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4" h="203">
                    <a:moveTo>
                      <a:pt x="17" y="99"/>
                    </a:moveTo>
                    <a:cubicBezTo>
                      <a:pt x="123" y="203"/>
                      <a:pt x="123" y="203"/>
                      <a:pt x="123" y="203"/>
                    </a:cubicBezTo>
                    <a:cubicBezTo>
                      <a:pt x="123" y="199"/>
                      <a:pt x="123" y="194"/>
                      <a:pt x="122" y="190"/>
                    </a:cubicBezTo>
                    <a:cubicBezTo>
                      <a:pt x="122" y="189"/>
                      <a:pt x="122" y="188"/>
                      <a:pt x="122" y="187"/>
                    </a:cubicBezTo>
                    <a:cubicBezTo>
                      <a:pt x="122" y="184"/>
                      <a:pt x="122" y="181"/>
                      <a:pt x="122" y="178"/>
                    </a:cubicBezTo>
                    <a:cubicBezTo>
                      <a:pt x="121" y="175"/>
                      <a:pt x="121" y="172"/>
                      <a:pt x="121" y="170"/>
                    </a:cubicBezTo>
                    <a:cubicBezTo>
                      <a:pt x="121" y="169"/>
                      <a:pt x="121" y="168"/>
                      <a:pt x="121" y="167"/>
                    </a:cubicBezTo>
                    <a:cubicBezTo>
                      <a:pt x="121" y="166"/>
                      <a:pt x="121" y="165"/>
                      <a:pt x="121" y="163"/>
                    </a:cubicBezTo>
                    <a:cubicBezTo>
                      <a:pt x="120" y="155"/>
                      <a:pt x="120" y="147"/>
                      <a:pt x="120" y="142"/>
                    </a:cubicBezTo>
                    <a:cubicBezTo>
                      <a:pt x="119" y="108"/>
                      <a:pt x="137" y="78"/>
                      <a:pt x="144" y="67"/>
                    </a:cubicBezTo>
                    <a:cubicBezTo>
                      <a:pt x="153" y="55"/>
                      <a:pt x="164" y="42"/>
                      <a:pt x="164" y="42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4" y="89"/>
                      <a:pt x="24" y="89"/>
                      <a:pt x="24" y="89"/>
                    </a:cubicBezTo>
                    <a:lnTo>
                      <a:pt x="17" y="99"/>
                    </a:lnTo>
                    <a:close/>
                  </a:path>
                </a:pathLst>
              </a:custGeom>
              <a:solidFill>
                <a:srgbClr val="3B6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1936" y="2627"/>
                <a:ext cx="132" cy="253"/>
              </a:xfrm>
              <a:custGeom>
                <a:avLst/>
                <a:gdLst>
                  <a:gd name="T0" fmla="*/ 89 w 89"/>
                  <a:gd name="T1" fmla="*/ 108 h 171"/>
                  <a:gd name="T2" fmla="*/ 45 w 89"/>
                  <a:gd name="T3" fmla="*/ 0 h 171"/>
                  <a:gd name="T4" fmla="*/ 25 w 89"/>
                  <a:gd name="T5" fmla="*/ 25 h 171"/>
                  <a:gd name="T6" fmla="*/ 1 w 89"/>
                  <a:gd name="T7" fmla="*/ 100 h 171"/>
                  <a:gd name="T8" fmla="*/ 4 w 89"/>
                  <a:gd name="T9" fmla="*/ 161 h 171"/>
                  <a:gd name="T10" fmla="*/ 14 w 89"/>
                  <a:gd name="T11" fmla="*/ 171 h 171"/>
                  <a:gd name="T12" fmla="*/ 89 w 89"/>
                  <a:gd name="T13" fmla="*/ 108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171">
                    <a:moveTo>
                      <a:pt x="89" y="108"/>
                    </a:moveTo>
                    <a:cubicBezTo>
                      <a:pt x="82" y="62"/>
                      <a:pt x="70" y="22"/>
                      <a:pt x="45" y="0"/>
                    </a:cubicBezTo>
                    <a:cubicBezTo>
                      <a:pt x="45" y="0"/>
                      <a:pt x="34" y="13"/>
                      <a:pt x="25" y="25"/>
                    </a:cubicBezTo>
                    <a:cubicBezTo>
                      <a:pt x="18" y="36"/>
                      <a:pt x="0" y="66"/>
                      <a:pt x="1" y="100"/>
                    </a:cubicBezTo>
                    <a:cubicBezTo>
                      <a:pt x="1" y="112"/>
                      <a:pt x="2" y="136"/>
                      <a:pt x="4" y="161"/>
                    </a:cubicBezTo>
                    <a:cubicBezTo>
                      <a:pt x="14" y="171"/>
                      <a:pt x="14" y="171"/>
                      <a:pt x="14" y="171"/>
                    </a:cubicBezTo>
                    <a:cubicBezTo>
                      <a:pt x="41" y="153"/>
                      <a:pt x="66" y="131"/>
                      <a:pt x="89" y="108"/>
                    </a:cubicBezTo>
                    <a:close/>
                  </a:path>
                </a:pathLst>
              </a:custGeom>
              <a:solidFill>
                <a:srgbClr val="265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1580" y="2541"/>
                <a:ext cx="62" cy="454"/>
              </a:xfrm>
              <a:custGeom>
                <a:avLst/>
                <a:gdLst>
                  <a:gd name="T0" fmla="*/ 0 w 62"/>
                  <a:gd name="T1" fmla="*/ 454 h 454"/>
                  <a:gd name="T2" fmla="*/ 62 w 62"/>
                  <a:gd name="T3" fmla="*/ 265 h 454"/>
                  <a:gd name="T4" fmla="*/ 32 w 62"/>
                  <a:gd name="T5" fmla="*/ 92 h 454"/>
                  <a:gd name="T6" fmla="*/ 55 w 62"/>
                  <a:gd name="T7" fmla="*/ 52 h 454"/>
                  <a:gd name="T8" fmla="*/ 0 w 62"/>
                  <a:gd name="T9" fmla="*/ 0 h 454"/>
                  <a:gd name="T10" fmla="*/ 0 w 62"/>
                  <a:gd name="T11" fmla="*/ 45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454">
                    <a:moveTo>
                      <a:pt x="0" y="454"/>
                    </a:moveTo>
                    <a:lnTo>
                      <a:pt x="62" y="265"/>
                    </a:lnTo>
                    <a:lnTo>
                      <a:pt x="32" y="92"/>
                    </a:lnTo>
                    <a:lnTo>
                      <a:pt x="55" y="52"/>
                    </a:lnTo>
                    <a:lnTo>
                      <a:pt x="0" y="0"/>
                    </a:lnTo>
                    <a:lnTo>
                      <a:pt x="0" y="454"/>
                    </a:lnTo>
                    <a:close/>
                  </a:path>
                </a:pathLst>
              </a:custGeom>
              <a:solidFill>
                <a:srgbClr val="FF6E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1580" y="2541"/>
                <a:ext cx="62" cy="454"/>
              </a:xfrm>
              <a:custGeom>
                <a:avLst/>
                <a:gdLst>
                  <a:gd name="T0" fmla="*/ 0 w 62"/>
                  <a:gd name="T1" fmla="*/ 454 h 454"/>
                  <a:gd name="T2" fmla="*/ 62 w 62"/>
                  <a:gd name="T3" fmla="*/ 265 h 454"/>
                  <a:gd name="T4" fmla="*/ 32 w 62"/>
                  <a:gd name="T5" fmla="*/ 92 h 454"/>
                  <a:gd name="T6" fmla="*/ 55 w 62"/>
                  <a:gd name="T7" fmla="*/ 52 h 454"/>
                  <a:gd name="T8" fmla="*/ 0 w 62"/>
                  <a:gd name="T9" fmla="*/ 0 h 454"/>
                  <a:gd name="T10" fmla="*/ 0 w 62"/>
                  <a:gd name="T11" fmla="*/ 45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454">
                    <a:moveTo>
                      <a:pt x="0" y="454"/>
                    </a:moveTo>
                    <a:lnTo>
                      <a:pt x="62" y="265"/>
                    </a:lnTo>
                    <a:lnTo>
                      <a:pt x="32" y="92"/>
                    </a:lnTo>
                    <a:lnTo>
                      <a:pt x="55" y="52"/>
                    </a:lnTo>
                    <a:lnTo>
                      <a:pt x="0" y="0"/>
                    </a:lnTo>
                    <a:lnTo>
                      <a:pt x="0" y="45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1580" y="2628"/>
                <a:ext cx="205" cy="367"/>
              </a:xfrm>
              <a:custGeom>
                <a:avLst/>
                <a:gdLst>
                  <a:gd name="T0" fmla="*/ 0 w 205"/>
                  <a:gd name="T1" fmla="*/ 367 h 367"/>
                  <a:gd name="T2" fmla="*/ 205 w 205"/>
                  <a:gd name="T3" fmla="*/ 83 h 367"/>
                  <a:gd name="T4" fmla="*/ 120 w 205"/>
                  <a:gd name="T5" fmla="*/ 0 h 367"/>
                  <a:gd name="T6" fmla="*/ 62 w 205"/>
                  <a:gd name="T7" fmla="*/ 178 h 367"/>
                  <a:gd name="T8" fmla="*/ 0 w 205"/>
                  <a:gd name="T9" fmla="*/ 367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367">
                    <a:moveTo>
                      <a:pt x="0" y="367"/>
                    </a:moveTo>
                    <a:lnTo>
                      <a:pt x="205" y="83"/>
                    </a:lnTo>
                    <a:lnTo>
                      <a:pt x="120" y="0"/>
                    </a:lnTo>
                    <a:lnTo>
                      <a:pt x="62" y="178"/>
                    </a:lnTo>
                    <a:lnTo>
                      <a:pt x="0" y="367"/>
                    </a:lnTo>
                    <a:close/>
                  </a:path>
                </a:pathLst>
              </a:custGeom>
              <a:solidFill>
                <a:srgbClr val="2B5B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1580" y="2628"/>
                <a:ext cx="205" cy="367"/>
              </a:xfrm>
              <a:custGeom>
                <a:avLst/>
                <a:gdLst>
                  <a:gd name="T0" fmla="*/ 0 w 205"/>
                  <a:gd name="T1" fmla="*/ 367 h 367"/>
                  <a:gd name="T2" fmla="*/ 205 w 205"/>
                  <a:gd name="T3" fmla="*/ 83 h 367"/>
                  <a:gd name="T4" fmla="*/ 120 w 205"/>
                  <a:gd name="T5" fmla="*/ 0 h 367"/>
                  <a:gd name="T6" fmla="*/ 62 w 205"/>
                  <a:gd name="T7" fmla="*/ 178 h 367"/>
                  <a:gd name="T8" fmla="*/ 0 w 205"/>
                  <a:gd name="T9" fmla="*/ 367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367">
                    <a:moveTo>
                      <a:pt x="0" y="367"/>
                    </a:moveTo>
                    <a:lnTo>
                      <a:pt x="205" y="83"/>
                    </a:lnTo>
                    <a:lnTo>
                      <a:pt x="120" y="0"/>
                    </a:lnTo>
                    <a:lnTo>
                      <a:pt x="62" y="178"/>
                    </a:lnTo>
                    <a:lnTo>
                      <a:pt x="0" y="36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1700" y="2517"/>
                <a:ext cx="148" cy="194"/>
              </a:xfrm>
              <a:custGeom>
                <a:avLst/>
                <a:gdLst>
                  <a:gd name="T0" fmla="*/ 57 w 100"/>
                  <a:gd name="T1" fmla="*/ 131 h 131"/>
                  <a:gd name="T2" fmla="*/ 64 w 100"/>
                  <a:gd name="T3" fmla="*/ 121 h 131"/>
                  <a:gd name="T4" fmla="*/ 40 w 100"/>
                  <a:gd name="T5" fmla="*/ 81 h 131"/>
                  <a:gd name="T6" fmla="*/ 99 w 100"/>
                  <a:gd name="T7" fmla="*/ 32 h 131"/>
                  <a:gd name="T8" fmla="*/ 100 w 100"/>
                  <a:gd name="T9" fmla="*/ 30 h 131"/>
                  <a:gd name="T10" fmla="*/ 51 w 100"/>
                  <a:gd name="T11" fmla="*/ 6 h 131"/>
                  <a:gd name="T12" fmla="*/ 24 w 100"/>
                  <a:gd name="T13" fmla="*/ 0 h 131"/>
                  <a:gd name="T14" fmla="*/ 22 w 100"/>
                  <a:gd name="T15" fmla="*/ 5 h 131"/>
                  <a:gd name="T16" fmla="*/ 0 w 100"/>
                  <a:gd name="T17" fmla="*/ 75 h 131"/>
                  <a:gd name="T18" fmla="*/ 57 w 100"/>
                  <a:gd name="T1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131">
                    <a:moveTo>
                      <a:pt x="57" y="131"/>
                    </a:moveTo>
                    <a:cubicBezTo>
                      <a:pt x="64" y="121"/>
                      <a:pt x="64" y="121"/>
                      <a:pt x="64" y="121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99" y="32"/>
                      <a:pt x="99" y="32"/>
                      <a:pt x="99" y="32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00" y="30"/>
                      <a:pt x="69" y="11"/>
                      <a:pt x="51" y="6"/>
                    </a:cubicBezTo>
                    <a:cubicBezTo>
                      <a:pt x="33" y="1"/>
                      <a:pt x="24" y="0"/>
                      <a:pt x="24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57" y="131"/>
                      <a:pt x="57" y="131"/>
                      <a:pt x="57" y="131"/>
                    </a:cubicBezTo>
                    <a:close/>
                  </a:path>
                </a:pathLst>
              </a:custGeom>
              <a:solidFill>
                <a:srgbClr val="265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1842" y="2562"/>
                <a:ext cx="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1599" y="2476"/>
                <a:ext cx="137" cy="134"/>
              </a:xfrm>
              <a:custGeom>
                <a:avLst/>
                <a:gdLst>
                  <a:gd name="T0" fmla="*/ 120 w 137"/>
                  <a:gd name="T1" fmla="*/ 90 h 134"/>
                  <a:gd name="T2" fmla="*/ 137 w 137"/>
                  <a:gd name="T3" fmla="*/ 41 h 134"/>
                  <a:gd name="T4" fmla="*/ 120 w 137"/>
                  <a:gd name="T5" fmla="*/ 0 h 134"/>
                  <a:gd name="T6" fmla="*/ 0 w 137"/>
                  <a:gd name="T7" fmla="*/ 56 h 134"/>
                  <a:gd name="T8" fmla="*/ 82 w 137"/>
                  <a:gd name="T9" fmla="*/ 134 h 134"/>
                  <a:gd name="T10" fmla="*/ 120 w 137"/>
                  <a:gd name="T11" fmla="*/ 9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" h="134">
                    <a:moveTo>
                      <a:pt x="120" y="90"/>
                    </a:moveTo>
                    <a:lnTo>
                      <a:pt x="137" y="41"/>
                    </a:lnTo>
                    <a:lnTo>
                      <a:pt x="120" y="0"/>
                    </a:lnTo>
                    <a:lnTo>
                      <a:pt x="0" y="56"/>
                    </a:lnTo>
                    <a:lnTo>
                      <a:pt x="82" y="134"/>
                    </a:lnTo>
                    <a:lnTo>
                      <a:pt x="120" y="90"/>
                    </a:lnTo>
                    <a:close/>
                  </a:path>
                </a:pathLst>
              </a:custGeom>
              <a:solidFill>
                <a:srgbClr val="DF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1580" y="2532"/>
                <a:ext cx="101" cy="93"/>
              </a:xfrm>
              <a:custGeom>
                <a:avLst/>
                <a:gdLst>
                  <a:gd name="T0" fmla="*/ 89 w 101"/>
                  <a:gd name="T1" fmla="*/ 93 h 93"/>
                  <a:gd name="T2" fmla="*/ 101 w 101"/>
                  <a:gd name="T3" fmla="*/ 78 h 93"/>
                  <a:gd name="T4" fmla="*/ 19 w 101"/>
                  <a:gd name="T5" fmla="*/ 0 h 93"/>
                  <a:gd name="T6" fmla="*/ 0 w 101"/>
                  <a:gd name="T7" fmla="*/ 9 h 93"/>
                  <a:gd name="T8" fmla="*/ 55 w 101"/>
                  <a:gd name="T9" fmla="*/ 61 h 93"/>
                  <a:gd name="T10" fmla="*/ 89 w 101"/>
                  <a:gd name="T1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" h="93">
                    <a:moveTo>
                      <a:pt x="89" y="93"/>
                    </a:moveTo>
                    <a:lnTo>
                      <a:pt x="101" y="78"/>
                    </a:lnTo>
                    <a:lnTo>
                      <a:pt x="19" y="0"/>
                    </a:lnTo>
                    <a:lnTo>
                      <a:pt x="0" y="9"/>
                    </a:lnTo>
                    <a:lnTo>
                      <a:pt x="55" y="61"/>
                    </a:lnTo>
                    <a:lnTo>
                      <a:pt x="89" y="93"/>
                    </a:lnTo>
                    <a:close/>
                  </a:path>
                </a:pathLst>
              </a:custGeom>
              <a:solidFill>
                <a:srgbClr val="EE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1681" y="2517"/>
                <a:ext cx="55" cy="111"/>
              </a:xfrm>
              <a:custGeom>
                <a:avLst/>
                <a:gdLst>
                  <a:gd name="T0" fmla="*/ 55 w 55"/>
                  <a:gd name="T1" fmla="*/ 0 h 111"/>
                  <a:gd name="T2" fmla="*/ 38 w 55"/>
                  <a:gd name="T3" fmla="*/ 49 h 111"/>
                  <a:gd name="T4" fmla="*/ 0 w 55"/>
                  <a:gd name="T5" fmla="*/ 93 h 111"/>
                  <a:gd name="T6" fmla="*/ 19 w 55"/>
                  <a:gd name="T7" fmla="*/ 111 h 111"/>
                  <a:gd name="T8" fmla="*/ 55 w 55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11">
                    <a:moveTo>
                      <a:pt x="55" y="0"/>
                    </a:moveTo>
                    <a:lnTo>
                      <a:pt x="38" y="49"/>
                    </a:lnTo>
                    <a:lnTo>
                      <a:pt x="0" y="93"/>
                    </a:lnTo>
                    <a:lnTo>
                      <a:pt x="19" y="111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BAC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1612" y="2593"/>
                <a:ext cx="88" cy="213"/>
              </a:xfrm>
              <a:custGeom>
                <a:avLst/>
                <a:gdLst>
                  <a:gd name="T0" fmla="*/ 88 w 88"/>
                  <a:gd name="T1" fmla="*/ 35 h 213"/>
                  <a:gd name="T2" fmla="*/ 69 w 88"/>
                  <a:gd name="T3" fmla="*/ 17 h 213"/>
                  <a:gd name="T4" fmla="*/ 57 w 88"/>
                  <a:gd name="T5" fmla="*/ 32 h 213"/>
                  <a:gd name="T6" fmla="*/ 23 w 88"/>
                  <a:gd name="T7" fmla="*/ 0 h 213"/>
                  <a:gd name="T8" fmla="*/ 0 w 88"/>
                  <a:gd name="T9" fmla="*/ 40 h 213"/>
                  <a:gd name="T10" fmla="*/ 30 w 88"/>
                  <a:gd name="T11" fmla="*/ 213 h 213"/>
                  <a:gd name="T12" fmla="*/ 88 w 88"/>
                  <a:gd name="T13" fmla="*/ 3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213">
                    <a:moveTo>
                      <a:pt x="88" y="35"/>
                    </a:moveTo>
                    <a:lnTo>
                      <a:pt x="69" y="17"/>
                    </a:lnTo>
                    <a:lnTo>
                      <a:pt x="57" y="32"/>
                    </a:lnTo>
                    <a:lnTo>
                      <a:pt x="23" y="0"/>
                    </a:lnTo>
                    <a:lnTo>
                      <a:pt x="0" y="40"/>
                    </a:lnTo>
                    <a:lnTo>
                      <a:pt x="30" y="213"/>
                    </a:lnTo>
                    <a:lnTo>
                      <a:pt x="88" y="35"/>
                    </a:lnTo>
                    <a:close/>
                  </a:path>
                </a:pathLst>
              </a:custGeom>
              <a:solidFill>
                <a:srgbClr val="C7D5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1157" y="2565"/>
                <a:ext cx="423" cy="430"/>
              </a:xfrm>
              <a:custGeom>
                <a:avLst/>
                <a:gdLst>
                  <a:gd name="T0" fmla="*/ 285 w 285"/>
                  <a:gd name="T1" fmla="*/ 291 h 291"/>
                  <a:gd name="T2" fmla="*/ 147 w 285"/>
                  <a:gd name="T3" fmla="*/ 99 h 291"/>
                  <a:gd name="T4" fmla="*/ 140 w 285"/>
                  <a:gd name="T5" fmla="*/ 89 h 291"/>
                  <a:gd name="T6" fmla="*/ 164 w 285"/>
                  <a:gd name="T7" fmla="*/ 49 h 291"/>
                  <a:gd name="T8" fmla="*/ 106 w 285"/>
                  <a:gd name="T9" fmla="*/ 0 h 291"/>
                  <a:gd name="T10" fmla="*/ 0 w 285"/>
                  <a:gd name="T11" fmla="*/ 42 h 291"/>
                  <a:gd name="T12" fmla="*/ 20 w 285"/>
                  <a:gd name="T13" fmla="*/ 67 h 291"/>
                  <a:gd name="T14" fmla="*/ 45 w 285"/>
                  <a:gd name="T15" fmla="*/ 142 h 291"/>
                  <a:gd name="T16" fmla="*/ 44 w 285"/>
                  <a:gd name="T17" fmla="*/ 163 h 291"/>
                  <a:gd name="T18" fmla="*/ 44 w 285"/>
                  <a:gd name="T19" fmla="*/ 167 h 291"/>
                  <a:gd name="T20" fmla="*/ 43 w 285"/>
                  <a:gd name="T21" fmla="*/ 170 h 291"/>
                  <a:gd name="T22" fmla="*/ 43 w 285"/>
                  <a:gd name="T23" fmla="*/ 178 h 291"/>
                  <a:gd name="T24" fmla="*/ 42 w 285"/>
                  <a:gd name="T25" fmla="*/ 187 h 291"/>
                  <a:gd name="T26" fmla="*/ 42 w 285"/>
                  <a:gd name="T27" fmla="*/ 190 h 291"/>
                  <a:gd name="T28" fmla="*/ 41 w 285"/>
                  <a:gd name="T29" fmla="*/ 203 h 291"/>
                  <a:gd name="T30" fmla="*/ 40 w 285"/>
                  <a:gd name="T31" fmla="*/ 219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" h="291">
                    <a:moveTo>
                      <a:pt x="285" y="291"/>
                    </a:moveTo>
                    <a:cubicBezTo>
                      <a:pt x="147" y="99"/>
                      <a:pt x="147" y="99"/>
                      <a:pt x="147" y="99"/>
                    </a:cubicBezTo>
                    <a:cubicBezTo>
                      <a:pt x="140" y="89"/>
                      <a:pt x="140" y="89"/>
                      <a:pt x="140" y="8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11" y="55"/>
                      <a:pt x="20" y="67"/>
                    </a:cubicBezTo>
                    <a:cubicBezTo>
                      <a:pt x="27" y="78"/>
                      <a:pt x="45" y="108"/>
                      <a:pt x="45" y="142"/>
                    </a:cubicBezTo>
                    <a:cubicBezTo>
                      <a:pt x="45" y="147"/>
                      <a:pt x="44" y="155"/>
                      <a:pt x="44" y="163"/>
                    </a:cubicBezTo>
                    <a:cubicBezTo>
                      <a:pt x="44" y="165"/>
                      <a:pt x="44" y="166"/>
                      <a:pt x="44" y="167"/>
                    </a:cubicBezTo>
                    <a:cubicBezTo>
                      <a:pt x="44" y="168"/>
                      <a:pt x="43" y="169"/>
                      <a:pt x="43" y="170"/>
                    </a:cubicBezTo>
                    <a:cubicBezTo>
                      <a:pt x="43" y="172"/>
                      <a:pt x="43" y="175"/>
                      <a:pt x="43" y="178"/>
                    </a:cubicBezTo>
                    <a:cubicBezTo>
                      <a:pt x="43" y="181"/>
                      <a:pt x="42" y="184"/>
                      <a:pt x="42" y="187"/>
                    </a:cubicBezTo>
                    <a:cubicBezTo>
                      <a:pt x="42" y="188"/>
                      <a:pt x="42" y="189"/>
                      <a:pt x="42" y="190"/>
                    </a:cubicBezTo>
                    <a:cubicBezTo>
                      <a:pt x="42" y="194"/>
                      <a:pt x="41" y="199"/>
                      <a:pt x="41" y="203"/>
                    </a:cubicBezTo>
                    <a:cubicBezTo>
                      <a:pt x="41" y="208"/>
                      <a:pt x="40" y="213"/>
                      <a:pt x="40" y="219"/>
                    </a:cubicBezTo>
                  </a:path>
                </a:pathLst>
              </a:custGeom>
              <a:solidFill>
                <a:srgbClr val="407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1093" y="2627"/>
                <a:ext cx="131" cy="262"/>
              </a:xfrm>
              <a:custGeom>
                <a:avLst/>
                <a:gdLst>
                  <a:gd name="T0" fmla="*/ 83 w 88"/>
                  <a:gd name="T1" fmla="*/ 177 h 177"/>
                  <a:gd name="T2" fmla="*/ 86 w 88"/>
                  <a:gd name="T3" fmla="*/ 138 h 177"/>
                  <a:gd name="T4" fmla="*/ 86 w 88"/>
                  <a:gd name="T5" fmla="*/ 138 h 177"/>
                  <a:gd name="T6" fmla="*/ 86 w 88"/>
                  <a:gd name="T7" fmla="*/ 134 h 177"/>
                  <a:gd name="T8" fmla="*/ 86 w 88"/>
                  <a:gd name="T9" fmla="*/ 134 h 177"/>
                  <a:gd name="T10" fmla="*/ 86 w 88"/>
                  <a:gd name="T11" fmla="*/ 130 h 177"/>
                  <a:gd name="T12" fmla="*/ 86 w 88"/>
                  <a:gd name="T13" fmla="*/ 129 h 177"/>
                  <a:gd name="T14" fmla="*/ 87 w 88"/>
                  <a:gd name="T15" fmla="*/ 126 h 177"/>
                  <a:gd name="T16" fmla="*/ 87 w 88"/>
                  <a:gd name="T17" fmla="*/ 125 h 177"/>
                  <a:gd name="T18" fmla="*/ 87 w 88"/>
                  <a:gd name="T19" fmla="*/ 122 h 177"/>
                  <a:gd name="T20" fmla="*/ 87 w 88"/>
                  <a:gd name="T21" fmla="*/ 121 h 177"/>
                  <a:gd name="T22" fmla="*/ 87 w 88"/>
                  <a:gd name="T23" fmla="*/ 118 h 177"/>
                  <a:gd name="T24" fmla="*/ 87 w 88"/>
                  <a:gd name="T25" fmla="*/ 118 h 177"/>
                  <a:gd name="T26" fmla="*/ 87 w 88"/>
                  <a:gd name="T27" fmla="*/ 115 h 177"/>
                  <a:gd name="T28" fmla="*/ 87 w 88"/>
                  <a:gd name="T29" fmla="*/ 114 h 177"/>
                  <a:gd name="T30" fmla="*/ 87 w 88"/>
                  <a:gd name="T31" fmla="*/ 111 h 177"/>
                  <a:gd name="T32" fmla="*/ 87 w 88"/>
                  <a:gd name="T33" fmla="*/ 111 h 177"/>
                  <a:gd name="T34" fmla="*/ 88 w 88"/>
                  <a:gd name="T35" fmla="*/ 108 h 177"/>
                  <a:gd name="T36" fmla="*/ 88 w 88"/>
                  <a:gd name="T37" fmla="*/ 108 h 177"/>
                  <a:gd name="T38" fmla="*/ 88 w 88"/>
                  <a:gd name="T39" fmla="*/ 105 h 177"/>
                  <a:gd name="T40" fmla="*/ 88 w 88"/>
                  <a:gd name="T41" fmla="*/ 105 h 177"/>
                  <a:gd name="T42" fmla="*/ 88 w 88"/>
                  <a:gd name="T43" fmla="*/ 103 h 177"/>
                  <a:gd name="T44" fmla="*/ 88 w 88"/>
                  <a:gd name="T45" fmla="*/ 102 h 177"/>
                  <a:gd name="T46" fmla="*/ 88 w 88"/>
                  <a:gd name="T47" fmla="*/ 100 h 177"/>
                  <a:gd name="T48" fmla="*/ 63 w 88"/>
                  <a:gd name="T49" fmla="*/ 25 h 177"/>
                  <a:gd name="T50" fmla="*/ 43 w 88"/>
                  <a:gd name="T51" fmla="*/ 0 h 177"/>
                  <a:gd name="T52" fmla="*/ 0 w 88"/>
                  <a:gd name="T53" fmla="*/ 108 h 177"/>
                  <a:gd name="T54" fmla="*/ 83 w 88"/>
                  <a:gd name="T55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177">
                    <a:moveTo>
                      <a:pt x="83" y="177"/>
                    </a:moveTo>
                    <a:cubicBezTo>
                      <a:pt x="84" y="163"/>
                      <a:pt x="85" y="150"/>
                      <a:pt x="86" y="138"/>
                    </a:cubicBezTo>
                    <a:cubicBezTo>
                      <a:pt x="86" y="138"/>
                      <a:pt x="86" y="138"/>
                      <a:pt x="86" y="138"/>
                    </a:cubicBezTo>
                    <a:cubicBezTo>
                      <a:pt x="86" y="137"/>
                      <a:pt x="86" y="135"/>
                      <a:pt x="86" y="134"/>
                    </a:cubicBezTo>
                    <a:cubicBezTo>
                      <a:pt x="86" y="134"/>
                      <a:pt x="86" y="134"/>
                      <a:pt x="86" y="134"/>
                    </a:cubicBezTo>
                    <a:cubicBezTo>
                      <a:pt x="86" y="132"/>
                      <a:pt x="86" y="131"/>
                      <a:pt x="86" y="130"/>
                    </a:cubicBezTo>
                    <a:cubicBezTo>
                      <a:pt x="86" y="129"/>
                      <a:pt x="86" y="129"/>
                      <a:pt x="86" y="129"/>
                    </a:cubicBezTo>
                    <a:cubicBezTo>
                      <a:pt x="86" y="128"/>
                      <a:pt x="86" y="127"/>
                      <a:pt x="87" y="126"/>
                    </a:cubicBezTo>
                    <a:cubicBezTo>
                      <a:pt x="87" y="125"/>
                      <a:pt x="87" y="125"/>
                      <a:pt x="87" y="125"/>
                    </a:cubicBezTo>
                    <a:cubicBezTo>
                      <a:pt x="87" y="124"/>
                      <a:pt x="87" y="123"/>
                      <a:pt x="87" y="122"/>
                    </a:cubicBezTo>
                    <a:cubicBezTo>
                      <a:pt x="87" y="122"/>
                      <a:pt x="87" y="121"/>
                      <a:pt x="87" y="121"/>
                    </a:cubicBezTo>
                    <a:cubicBezTo>
                      <a:pt x="87" y="120"/>
                      <a:pt x="87" y="119"/>
                      <a:pt x="87" y="118"/>
                    </a:cubicBezTo>
                    <a:cubicBezTo>
                      <a:pt x="87" y="118"/>
                      <a:pt x="87" y="118"/>
                      <a:pt x="87" y="118"/>
                    </a:cubicBezTo>
                    <a:cubicBezTo>
                      <a:pt x="87" y="117"/>
                      <a:pt x="87" y="116"/>
                      <a:pt x="87" y="115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87" y="113"/>
                      <a:pt x="87" y="112"/>
                      <a:pt x="87" y="111"/>
                    </a:cubicBezTo>
                    <a:cubicBezTo>
                      <a:pt x="87" y="111"/>
                      <a:pt x="87" y="111"/>
                      <a:pt x="87" y="111"/>
                    </a:cubicBezTo>
                    <a:cubicBezTo>
                      <a:pt x="87" y="110"/>
                      <a:pt x="87" y="109"/>
                      <a:pt x="88" y="108"/>
                    </a:cubicBezTo>
                    <a:cubicBezTo>
                      <a:pt x="88" y="108"/>
                      <a:pt x="88" y="108"/>
                      <a:pt x="88" y="108"/>
                    </a:cubicBezTo>
                    <a:cubicBezTo>
                      <a:pt x="88" y="107"/>
                      <a:pt x="88" y="106"/>
                      <a:pt x="88" y="105"/>
                    </a:cubicBezTo>
                    <a:cubicBezTo>
                      <a:pt x="88" y="105"/>
                      <a:pt x="88" y="105"/>
                      <a:pt x="88" y="105"/>
                    </a:cubicBezTo>
                    <a:cubicBezTo>
                      <a:pt x="88" y="104"/>
                      <a:pt x="88" y="103"/>
                      <a:pt x="88" y="103"/>
                    </a:cubicBezTo>
                    <a:cubicBezTo>
                      <a:pt x="88" y="103"/>
                      <a:pt x="88" y="102"/>
                      <a:pt x="88" y="102"/>
                    </a:cubicBezTo>
                    <a:cubicBezTo>
                      <a:pt x="88" y="101"/>
                      <a:pt x="88" y="101"/>
                      <a:pt x="88" y="100"/>
                    </a:cubicBezTo>
                    <a:cubicBezTo>
                      <a:pt x="88" y="66"/>
                      <a:pt x="70" y="36"/>
                      <a:pt x="63" y="25"/>
                    </a:cubicBezTo>
                    <a:cubicBezTo>
                      <a:pt x="54" y="13"/>
                      <a:pt x="43" y="0"/>
                      <a:pt x="43" y="0"/>
                    </a:cubicBezTo>
                    <a:cubicBezTo>
                      <a:pt x="19" y="22"/>
                      <a:pt x="6" y="62"/>
                      <a:pt x="0" y="108"/>
                    </a:cubicBezTo>
                    <a:cubicBezTo>
                      <a:pt x="24" y="134"/>
                      <a:pt x="52" y="157"/>
                      <a:pt x="83" y="177"/>
                    </a:cubicBezTo>
                  </a:path>
                </a:pathLst>
              </a:custGeom>
              <a:solidFill>
                <a:srgbClr val="2B5B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1519" y="2541"/>
                <a:ext cx="61" cy="454"/>
              </a:xfrm>
              <a:custGeom>
                <a:avLst/>
                <a:gdLst>
                  <a:gd name="T0" fmla="*/ 61 w 61"/>
                  <a:gd name="T1" fmla="*/ 454 h 454"/>
                  <a:gd name="T2" fmla="*/ 61 w 61"/>
                  <a:gd name="T3" fmla="*/ 0 h 454"/>
                  <a:gd name="T4" fmla="*/ 6 w 61"/>
                  <a:gd name="T5" fmla="*/ 52 h 454"/>
                  <a:gd name="T6" fmla="*/ 30 w 61"/>
                  <a:gd name="T7" fmla="*/ 92 h 454"/>
                  <a:gd name="T8" fmla="*/ 0 w 61"/>
                  <a:gd name="T9" fmla="*/ 265 h 454"/>
                  <a:gd name="T10" fmla="*/ 61 w 61"/>
                  <a:gd name="T11" fmla="*/ 45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454">
                    <a:moveTo>
                      <a:pt x="61" y="454"/>
                    </a:moveTo>
                    <a:lnTo>
                      <a:pt x="61" y="0"/>
                    </a:lnTo>
                    <a:lnTo>
                      <a:pt x="6" y="52"/>
                    </a:lnTo>
                    <a:lnTo>
                      <a:pt x="30" y="92"/>
                    </a:lnTo>
                    <a:lnTo>
                      <a:pt x="0" y="265"/>
                    </a:lnTo>
                    <a:lnTo>
                      <a:pt x="61" y="454"/>
                    </a:lnTo>
                    <a:close/>
                  </a:path>
                </a:pathLst>
              </a:custGeom>
              <a:solidFill>
                <a:srgbClr val="FF6E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1519" y="2541"/>
                <a:ext cx="61" cy="454"/>
              </a:xfrm>
              <a:custGeom>
                <a:avLst/>
                <a:gdLst>
                  <a:gd name="T0" fmla="*/ 61 w 61"/>
                  <a:gd name="T1" fmla="*/ 454 h 454"/>
                  <a:gd name="T2" fmla="*/ 61 w 61"/>
                  <a:gd name="T3" fmla="*/ 0 h 454"/>
                  <a:gd name="T4" fmla="*/ 6 w 61"/>
                  <a:gd name="T5" fmla="*/ 52 h 454"/>
                  <a:gd name="T6" fmla="*/ 30 w 61"/>
                  <a:gd name="T7" fmla="*/ 92 h 454"/>
                  <a:gd name="T8" fmla="*/ 0 w 61"/>
                  <a:gd name="T9" fmla="*/ 265 h 454"/>
                  <a:gd name="T10" fmla="*/ 61 w 61"/>
                  <a:gd name="T11" fmla="*/ 45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454">
                    <a:moveTo>
                      <a:pt x="61" y="454"/>
                    </a:moveTo>
                    <a:lnTo>
                      <a:pt x="61" y="0"/>
                    </a:lnTo>
                    <a:lnTo>
                      <a:pt x="6" y="52"/>
                    </a:lnTo>
                    <a:lnTo>
                      <a:pt x="30" y="92"/>
                    </a:lnTo>
                    <a:lnTo>
                      <a:pt x="0" y="265"/>
                    </a:lnTo>
                    <a:lnTo>
                      <a:pt x="61" y="45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1311" y="2517"/>
                <a:ext cx="269" cy="478"/>
              </a:xfrm>
              <a:custGeom>
                <a:avLst/>
                <a:gdLst>
                  <a:gd name="T0" fmla="*/ 181 w 181"/>
                  <a:gd name="T1" fmla="*/ 323 h 323"/>
                  <a:gd name="T2" fmla="*/ 140 w 181"/>
                  <a:gd name="T3" fmla="*/ 195 h 323"/>
                  <a:gd name="T4" fmla="*/ 101 w 181"/>
                  <a:gd name="T5" fmla="*/ 75 h 323"/>
                  <a:gd name="T6" fmla="*/ 101 w 181"/>
                  <a:gd name="T7" fmla="*/ 75 h 323"/>
                  <a:gd name="T8" fmla="*/ 78 w 181"/>
                  <a:gd name="T9" fmla="*/ 5 h 323"/>
                  <a:gd name="T10" fmla="*/ 76 w 181"/>
                  <a:gd name="T11" fmla="*/ 0 h 323"/>
                  <a:gd name="T12" fmla="*/ 49 w 181"/>
                  <a:gd name="T13" fmla="*/ 6 h 323"/>
                  <a:gd name="T14" fmla="*/ 0 w 181"/>
                  <a:gd name="T15" fmla="*/ 30 h 323"/>
                  <a:gd name="T16" fmla="*/ 2 w 181"/>
                  <a:gd name="T17" fmla="*/ 32 h 323"/>
                  <a:gd name="T18" fmla="*/ 60 w 181"/>
                  <a:gd name="T19" fmla="*/ 81 h 323"/>
                  <a:gd name="T20" fmla="*/ 36 w 181"/>
                  <a:gd name="T21" fmla="*/ 121 h 323"/>
                  <a:gd name="T22" fmla="*/ 43 w 181"/>
                  <a:gd name="T23" fmla="*/ 131 h 323"/>
                  <a:gd name="T24" fmla="*/ 181 w 181"/>
                  <a:gd name="T25" fmla="*/ 323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1" h="323">
                    <a:moveTo>
                      <a:pt x="181" y="323"/>
                    </a:moveTo>
                    <a:cubicBezTo>
                      <a:pt x="140" y="195"/>
                      <a:pt x="140" y="195"/>
                      <a:pt x="140" y="195"/>
                    </a:cubicBezTo>
                    <a:cubicBezTo>
                      <a:pt x="101" y="75"/>
                      <a:pt x="101" y="75"/>
                      <a:pt x="101" y="75"/>
                    </a:cubicBezTo>
                    <a:cubicBezTo>
                      <a:pt x="101" y="75"/>
                      <a:pt x="101" y="75"/>
                      <a:pt x="101" y="7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67" y="1"/>
                      <a:pt x="49" y="6"/>
                    </a:cubicBezTo>
                    <a:cubicBezTo>
                      <a:pt x="32" y="11"/>
                      <a:pt x="0" y="30"/>
                      <a:pt x="0" y="30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60" y="81"/>
                      <a:pt x="60" y="81"/>
                      <a:pt x="60" y="81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181" y="323"/>
                      <a:pt x="181" y="323"/>
                      <a:pt x="181" y="323"/>
                    </a:cubicBezTo>
                  </a:path>
                </a:pathLst>
              </a:custGeom>
              <a:solidFill>
                <a:srgbClr val="2B5B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1424" y="2476"/>
                <a:ext cx="156" cy="149"/>
              </a:xfrm>
              <a:custGeom>
                <a:avLst/>
                <a:gdLst>
                  <a:gd name="T0" fmla="*/ 55 w 156"/>
                  <a:gd name="T1" fmla="*/ 134 h 149"/>
                  <a:gd name="T2" fmla="*/ 68 w 156"/>
                  <a:gd name="T3" fmla="*/ 149 h 149"/>
                  <a:gd name="T4" fmla="*/ 101 w 156"/>
                  <a:gd name="T5" fmla="*/ 117 h 149"/>
                  <a:gd name="T6" fmla="*/ 156 w 156"/>
                  <a:gd name="T7" fmla="*/ 65 h 149"/>
                  <a:gd name="T8" fmla="*/ 136 w 156"/>
                  <a:gd name="T9" fmla="*/ 56 h 149"/>
                  <a:gd name="T10" fmla="*/ 16 w 156"/>
                  <a:gd name="T11" fmla="*/ 0 h 149"/>
                  <a:gd name="T12" fmla="*/ 0 w 156"/>
                  <a:gd name="T13" fmla="*/ 41 h 149"/>
                  <a:gd name="T14" fmla="*/ 16 w 156"/>
                  <a:gd name="T15" fmla="*/ 90 h 149"/>
                  <a:gd name="T16" fmla="*/ 55 w 156"/>
                  <a:gd name="T17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6" h="149">
                    <a:moveTo>
                      <a:pt x="55" y="134"/>
                    </a:moveTo>
                    <a:lnTo>
                      <a:pt x="68" y="149"/>
                    </a:lnTo>
                    <a:lnTo>
                      <a:pt x="101" y="117"/>
                    </a:lnTo>
                    <a:lnTo>
                      <a:pt x="156" y="65"/>
                    </a:lnTo>
                    <a:lnTo>
                      <a:pt x="136" y="56"/>
                    </a:lnTo>
                    <a:lnTo>
                      <a:pt x="16" y="0"/>
                    </a:lnTo>
                    <a:lnTo>
                      <a:pt x="0" y="41"/>
                    </a:lnTo>
                    <a:lnTo>
                      <a:pt x="16" y="90"/>
                    </a:lnTo>
                    <a:lnTo>
                      <a:pt x="55" y="134"/>
                    </a:lnTo>
                    <a:close/>
                  </a:path>
                </a:pathLst>
              </a:custGeom>
              <a:solidFill>
                <a:srgbClr val="EE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1424" y="2517"/>
                <a:ext cx="125" cy="289"/>
              </a:xfrm>
              <a:custGeom>
                <a:avLst/>
                <a:gdLst>
                  <a:gd name="T0" fmla="*/ 95 w 125"/>
                  <a:gd name="T1" fmla="*/ 289 h 289"/>
                  <a:gd name="T2" fmla="*/ 125 w 125"/>
                  <a:gd name="T3" fmla="*/ 116 h 289"/>
                  <a:gd name="T4" fmla="*/ 101 w 125"/>
                  <a:gd name="T5" fmla="*/ 76 h 289"/>
                  <a:gd name="T6" fmla="*/ 68 w 125"/>
                  <a:gd name="T7" fmla="*/ 108 h 289"/>
                  <a:gd name="T8" fmla="*/ 55 w 125"/>
                  <a:gd name="T9" fmla="*/ 93 h 289"/>
                  <a:gd name="T10" fmla="*/ 16 w 125"/>
                  <a:gd name="T11" fmla="*/ 49 h 289"/>
                  <a:gd name="T12" fmla="*/ 0 w 125"/>
                  <a:gd name="T13" fmla="*/ 0 h 289"/>
                  <a:gd name="T14" fmla="*/ 37 w 125"/>
                  <a:gd name="T15" fmla="*/ 111 h 289"/>
                  <a:gd name="T16" fmla="*/ 95 w 125"/>
                  <a:gd name="T17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" h="289">
                    <a:moveTo>
                      <a:pt x="95" y="289"/>
                    </a:moveTo>
                    <a:lnTo>
                      <a:pt x="125" y="116"/>
                    </a:lnTo>
                    <a:lnTo>
                      <a:pt x="101" y="76"/>
                    </a:lnTo>
                    <a:lnTo>
                      <a:pt x="68" y="108"/>
                    </a:lnTo>
                    <a:lnTo>
                      <a:pt x="55" y="93"/>
                    </a:lnTo>
                    <a:lnTo>
                      <a:pt x="16" y="49"/>
                    </a:lnTo>
                    <a:lnTo>
                      <a:pt x="0" y="0"/>
                    </a:lnTo>
                    <a:lnTo>
                      <a:pt x="37" y="111"/>
                    </a:lnTo>
                    <a:lnTo>
                      <a:pt x="95" y="289"/>
                    </a:lnTo>
                    <a:close/>
                  </a:path>
                </a:pathLst>
              </a:custGeom>
              <a:solidFill>
                <a:srgbClr val="C7D5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1737" y="1953"/>
                <a:ext cx="48" cy="49"/>
              </a:xfrm>
              <a:custGeom>
                <a:avLst/>
                <a:gdLst>
                  <a:gd name="T0" fmla="*/ 1 w 32"/>
                  <a:gd name="T1" fmla="*/ 14 h 33"/>
                  <a:gd name="T2" fmla="*/ 1 w 32"/>
                  <a:gd name="T3" fmla="*/ 16 h 33"/>
                  <a:gd name="T4" fmla="*/ 2 w 32"/>
                  <a:gd name="T5" fmla="*/ 27 h 33"/>
                  <a:gd name="T6" fmla="*/ 1 w 32"/>
                  <a:gd name="T7" fmla="*/ 31 h 33"/>
                  <a:gd name="T8" fmla="*/ 2 w 32"/>
                  <a:gd name="T9" fmla="*/ 32 h 33"/>
                  <a:gd name="T10" fmla="*/ 3 w 32"/>
                  <a:gd name="T11" fmla="*/ 33 h 33"/>
                  <a:gd name="T12" fmla="*/ 4 w 32"/>
                  <a:gd name="T13" fmla="*/ 32 h 33"/>
                  <a:gd name="T14" fmla="*/ 31 w 32"/>
                  <a:gd name="T15" fmla="*/ 19 h 33"/>
                  <a:gd name="T16" fmla="*/ 31 w 32"/>
                  <a:gd name="T17" fmla="*/ 17 h 33"/>
                  <a:gd name="T18" fmla="*/ 28 w 32"/>
                  <a:gd name="T19" fmla="*/ 1 h 33"/>
                  <a:gd name="T20" fmla="*/ 27 w 32"/>
                  <a:gd name="T21" fmla="*/ 0 h 33"/>
                  <a:gd name="T22" fmla="*/ 26 w 32"/>
                  <a:gd name="T23" fmla="*/ 0 h 33"/>
                  <a:gd name="T24" fmla="*/ 1 w 32"/>
                  <a:gd name="T25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3">
                    <a:moveTo>
                      <a:pt x="1" y="14"/>
                    </a:moveTo>
                    <a:cubicBezTo>
                      <a:pt x="1" y="14"/>
                      <a:pt x="0" y="15"/>
                      <a:pt x="1" y="16"/>
                    </a:cubicBezTo>
                    <a:cubicBezTo>
                      <a:pt x="1" y="19"/>
                      <a:pt x="2" y="23"/>
                      <a:pt x="2" y="27"/>
                    </a:cubicBezTo>
                    <a:cubicBezTo>
                      <a:pt x="2" y="28"/>
                      <a:pt x="2" y="29"/>
                      <a:pt x="1" y="31"/>
                    </a:cubicBezTo>
                    <a:cubicBezTo>
                      <a:pt x="1" y="31"/>
                      <a:pt x="2" y="32"/>
                      <a:pt x="2" y="32"/>
                    </a:cubicBezTo>
                    <a:cubicBezTo>
                      <a:pt x="2" y="32"/>
                      <a:pt x="3" y="33"/>
                      <a:pt x="3" y="33"/>
                    </a:cubicBezTo>
                    <a:cubicBezTo>
                      <a:pt x="3" y="33"/>
                      <a:pt x="3" y="32"/>
                      <a:pt x="4" y="32"/>
                    </a:cubicBezTo>
                    <a:cubicBezTo>
                      <a:pt x="13" y="28"/>
                      <a:pt x="23" y="23"/>
                      <a:pt x="31" y="19"/>
                    </a:cubicBezTo>
                    <a:cubicBezTo>
                      <a:pt x="31" y="18"/>
                      <a:pt x="32" y="18"/>
                      <a:pt x="31" y="17"/>
                    </a:cubicBezTo>
                    <a:cubicBezTo>
                      <a:pt x="31" y="12"/>
                      <a:pt x="29" y="6"/>
                      <a:pt x="28" y="1"/>
                    </a:cubicBezTo>
                    <a:cubicBezTo>
                      <a:pt x="28" y="1"/>
                      <a:pt x="28" y="0"/>
                      <a:pt x="27" y="0"/>
                    </a:cubicBezTo>
                    <a:cubicBezTo>
                      <a:pt x="27" y="0"/>
                      <a:pt x="26" y="0"/>
                      <a:pt x="26" y="0"/>
                    </a:cubicBezTo>
                    <a:cubicBezTo>
                      <a:pt x="18" y="5"/>
                      <a:pt x="10" y="10"/>
                      <a:pt x="1" y="14"/>
                    </a:cubicBezTo>
                    <a:close/>
                  </a:path>
                </a:pathLst>
              </a:custGeom>
              <a:solidFill>
                <a:srgbClr val="804D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1724" y="1918"/>
                <a:ext cx="52" cy="51"/>
              </a:xfrm>
              <a:custGeom>
                <a:avLst/>
                <a:gdLst>
                  <a:gd name="T0" fmla="*/ 8 w 35"/>
                  <a:gd name="T1" fmla="*/ 34 h 35"/>
                  <a:gd name="T2" fmla="*/ 9 w 35"/>
                  <a:gd name="T3" fmla="*/ 35 h 35"/>
                  <a:gd name="T4" fmla="*/ 9 w 35"/>
                  <a:gd name="T5" fmla="*/ 35 h 35"/>
                  <a:gd name="T6" fmla="*/ 10 w 35"/>
                  <a:gd name="T7" fmla="*/ 35 h 35"/>
                  <a:gd name="T8" fmla="*/ 34 w 35"/>
                  <a:gd name="T9" fmla="*/ 20 h 35"/>
                  <a:gd name="T10" fmla="*/ 35 w 35"/>
                  <a:gd name="T11" fmla="*/ 18 h 35"/>
                  <a:gd name="T12" fmla="*/ 28 w 35"/>
                  <a:gd name="T13" fmla="*/ 1 h 35"/>
                  <a:gd name="T14" fmla="*/ 27 w 35"/>
                  <a:gd name="T15" fmla="*/ 0 h 35"/>
                  <a:gd name="T16" fmla="*/ 25 w 35"/>
                  <a:gd name="T17" fmla="*/ 1 h 35"/>
                  <a:gd name="T18" fmla="*/ 1 w 35"/>
                  <a:gd name="T19" fmla="*/ 18 h 35"/>
                  <a:gd name="T20" fmla="*/ 0 w 35"/>
                  <a:gd name="T21" fmla="*/ 20 h 35"/>
                  <a:gd name="T22" fmla="*/ 0 w 35"/>
                  <a:gd name="T23" fmla="*/ 21 h 35"/>
                  <a:gd name="T24" fmla="*/ 8 w 35"/>
                  <a:gd name="T25" fmla="*/ 34 h 35"/>
                  <a:gd name="T26" fmla="*/ 8 w 35"/>
                  <a:gd name="T27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8" y="34"/>
                    </a:moveTo>
                    <a:cubicBezTo>
                      <a:pt x="8" y="34"/>
                      <a:pt x="8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9" y="31"/>
                      <a:pt x="27" y="25"/>
                      <a:pt x="34" y="20"/>
                    </a:cubicBezTo>
                    <a:cubicBezTo>
                      <a:pt x="35" y="19"/>
                      <a:pt x="35" y="18"/>
                      <a:pt x="35" y="18"/>
                    </a:cubicBezTo>
                    <a:cubicBezTo>
                      <a:pt x="33" y="12"/>
                      <a:pt x="31" y="6"/>
                      <a:pt x="28" y="1"/>
                    </a:cubicBezTo>
                    <a:cubicBezTo>
                      <a:pt x="28" y="1"/>
                      <a:pt x="27" y="0"/>
                      <a:pt x="27" y="0"/>
                    </a:cubicBezTo>
                    <a:cubicBezTo>
                      <a:pt x="26" y="0"/>
                      <a:pt x="26" y="0"/>
                      <a:pt x="25" y="1"/>
                    </a:cubicBezTo>
                    <a:cubicBezTo>
                      <a:pt x="21" y="8"/>
                      <a:pt x="12" y="14"/>
                      <a:pt x="1" y="18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4" y="25"/>
                      <a:pt x="6" y="29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lose/>
                  </a:path>
                </a:pathLst>
              </a:custGeom>
              <a:solidFill>
                <a:srgbClr val="804D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1743" y="2024"/>
                <a:ext cx="44" cy="56"/>
              </a:xfrm>
              <a:custGeom>
                <a:avLst/>
                <a:gdLst>
                  <a:gd name="T0" fmla="*/ 30 w 30"/>
                  <a:gd name="T1" fmla="*/ 1 h 38"/>
                  <a:gd name="T2" fmla="*/ 30 w 30"/>
                  <a:gd name="T3" fmla="*/ 0 h 38"/>
                  <a:gd name="T4" fmla="*/ 28 w 30"/>
                  <a:gd name="T5" fmla="*/ 0 h 38"/>
                  <a:gd name="T6" fmla="*/ 1 w 30"/>
                  <a:gd name="T7" fmla="*/ 13 h 38"/>
                  <a:gd name="T8" fmla="*/ 0 w 30"/>
                  <a:gd name="T9" fmla="*/ 14 h 38"/>
                  <a:gd name="T10" fmla="*/ 0 w 30"/>
                  <a:gd name="T11" fmla="*/ 16 h 38"/>
                  <a:gd name="T12" fmla="*/ 6 w 30"/>
                  <a:gd name="T13" fmla="*/ 36 h 38"/>
                  <a:gd name="T14" fmla="*/ 7 w 30"/>
                  <a:gd name="T15" fmla="*/ 38 h 38"/>
                  <a:gd name="T16" fmla="*/ 8 w 30"/>
                  <a:gd name="T17" fmla="*/ 38 h 38"/>
                  <a:gd name="T18" fmla="*/ 8 w 30"/>
                  <a:gd name="T19" fmla="*/ 38 h 38"/>
                  <a:gd name="T20" fmla="*/ 28 w 30"/>
                  <a:gd name="T21" fmla="*/ 29 h 38"/>
                  <a:gd name="T22" fmla="*/ 29 w 30"/>
                  <a:gd name="T23" fmla="*/ 28 h 38"/>
                  <a:gd name="T24" fmla="*/ 30 w 30"/>
                  <a:gd name="T25" fmla="*/ 18 h 38"/>
                  <a:gd name="T26" fmla="*/ 30 w 30"/>
                  <a:gd name="T27" fmla="*/ 6 h 38"/>
                  <a:gd name="T28" fmla="*/ 30 w 30"/>
                  <a:gd name="T29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38">
                    <a:moveTo>
                      <a:pt x="30" y="1"/>
                    </a:moveTo>
                    <a:cubicBezTo>
                      <a:pt x="30" y="1"/>
                      <a:pt x="30" y="0"/>
                      <a:pt x="30" y="0"/>
                    </a:cubicBezTo>
                    <a:cubicBezTo>
                      <a:pt x="29" y="0"/>
                      <a:pt x="28" y="0"/>
                      <a:pt x="28" y="0"/>
                    </a:cubicBezTo>
                    <a:cubicBezTo>
                      <a:pt x="20" y="4"/>
                      <a:pt x="11" y="9"/>
                      <a:pt x="1" y="13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3" y="22"/>
                      <a:pt x="5" y="28"/>
                      <a:pt x="6" y="36"/>
                    </a:cubicBezTo>
                    <a:cubicBezTo>
                      <a:pt x="6" y="37"/>
                      <a:pt x="7" y="37"/>
                      <a:pt x="7" y="38"/>
                    </a:cubicBezTo>
                    <a:cubicBezTo>
                      <a:pt x="7" y="38"/>
                      <a:pt x="7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15" y="35"/>
                      <a:pt x="22" y="32"/>
                      <a:pt x="28" y="29"/>
                    </a:cubicBezTo>
                    <a:cubicBezTo>
                      <a:pt x="29" y="29"/>
                      <a:pt x="29" y="29"/>
                      <a:pt x="29" y="28"/>
                    </a:cubicBezTo>
                    <a:cubicBezTo>
                      <a:pt x="29" y="24"/>
                      <a:pt x="30" y="21"/>
                      <a:pt x="30" y="18"/>
                    </a:cubicBezTo>
                    <a:cubicBezTo>
                      <a:pt x="30" y="13"/>
                      <a:pt x="30" y="9"/>
                      <a:pt x="30" y="6"/>
                    </a:cubicBezTo>
                    <a:cubicBezTo>
                      <a:pt x="30" y="4"/>
                      <a:pt x="30" y="3"/>
                      <a:pt x="30" y="1"/>
                    </a:cubicBezTo>
                    <a:close/>
                  </a:path>
                </a:pathLst>
              </a:custGeom>
              <a:solidFill>
                <a:srgbClr val="804D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1752" y="2073"/>
                <a:ext cx="34" cy="77"/>
              </a:xfrm>
              <a:custGeom>
                <a:avLst/>
                <a:gdLst>
                  <a:gd name="T0" fmla="*/ 22 w 23"/>
                  <a:gd name="T1" fmla="*/ 0 h 52"/>
                  <a:gd name="T2" fmla="*/ 21 w 23"/>
                  <a:gd name="T3" fmla="*/ 0 h 52"/>
                  <a:gd name="T4" fmla="*/ 2 w 23"/>
                  <a:gd name="T5" fmla="*/ 8 h 52"/>
                  <a:gd name="T6" fmla="*/ 1 w 23"/>
                  <a:gd name="T7" fmla="*/ 10 h 52"/>
                  <a:gd name="T8" fmla="*/ 1 w 23"/>
                  <a:gd name="T9" fmla="*/ 26 h 52"/>
                  <a:gd name="T10" fmla="*/ 0 w 23"/>
                  <a:gd name="T11" fmla="*/ 50 h 52"/>
                  <a:gd name="T12" fmla="*/ 1 w 23"/>
                  <a:gd name="T13" fmla="*/ 52 h 52"/>
                  <a:gd name="T14" fmla="*/ 1 w 23"/>
                  <a:gd name="T15" fmla="*/ 52 h 52"/>
                  <a:gd name="T16" fmla="*/ 3 w 23"/>
                  <a:gd name="T17" fmla="*/ 51 h 52"/>
                  <a:gd name="T18" fmla="*/ 15 w 23"/>
                  <a:gd name="T19" fmla="*/ 14 h 52"/>
                  <a:gd name="T20" fmla="*/ 18 w 23"/>
                  <a:gd name="T21" fmla="*/ 12 h 52"/>
                  <a:gd name="T22" fmla="*/ 22 w 23"/>
                  <a:gd name="T23" fmla="*/ 8 h 52"/>
                  <a:gd name="T24" fmla="*/ 23 w 23"/>
                  <a:gd name="T25" fmla="*/ 7 h 52"/>
                  <a:gd name="T26" fmla="*/ 23 w 23"/>
                  <a:gd name="T27" fmla="*/ 1 h 52"/>
                  <a:gd name="T28" fmla="*/ 22 w 23"/>
                  <a:gd name="T2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52">
                    <a:moveTo>
                      <a:pt x="22" y="0"/>
                    </a:moveTo>
                    <a:cubicBezTo>
                      <a:pt x="22" y="0"/>
                      <a:pt x="21" y="0"/>
                      <a:pt x="21" y="0"/>
                    </a:cubicBezTo>
                    <a:cubicBezTo>
                      <a:pt x="14" y="3"/>
                      <a:pt x="8" y="5"/>
                      <a:pt x="2" y="8"/>
                    </a:cubicBezTo>
                    <a:cubicBezTo>
                      <a:pt x="1" y="8"/>
                      <a:pt x="1" y="9"/>
                      <a:pt x="1" y="10"/>
                    </a:cubicBezTo>
                    <a:cubicBezTo>
                      <a:pt x="1" y="14"/>
                      <a:pt x="1" y="20"/>
                      <a:pt x="1" y="26"/>
                    </a:cubicBezTo>
                    <a:cubicBezTo>
                      <a:pt x="1" y="35"/>
                      <a:pt x="0" y="43"/>
                      <a:pt x="0" y="50"/>
                    </a:cubicBezTo>
                    <a:cubicBezTo>
                      <a:pt x="0" y="51"/>
                      <a:pt x="0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2" y="52"/>
                      <a:pt x="3" y="52"/>
                      <a:pt x="3" y="51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6" y="14"/>
                      <a:pt x="17" y="13"/>
                      <a:pt x="18" y="12"/>
                    </a:cubicBezTo>
                    <a:cubicBezTo>
                      <a:pt x="19" y="10"/>
                      <a:pt x="21" y="9"/>
                      <a:pt x="22" y="8"/>
                    </a:cubicBezTo>
                    <a:cubicBezTo>
                      <a:pt x="22" y="7"/>
                      <a:pt x="23" y="7"/>
                      <a:pt x="23" y="7"/>
                    </a:cubicBezTo>
                    <a:cubicBezTo>
                      <a:pt x="23" y="5"/>
                      <a:pt x="23" y="3"/>
                      <a:pt x="23" y="1"/>
                    </a:cubicBezTo>
                    <a:cubicBezTo>
                      <a:pt x="23" y="1"/>
                      <a:pt x="23" y="0"/>
                      <a:pt x="22" y="0"/>
                    </a:cubicBezTo>
                    <a:close/>
                  </a:path>
                </a:pathLst>
              </a:custGeom>
              <a:solidFill>
                <a:srgbClr val="804D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1734" y="1986"/>
                <a:ext cx="53" cy="54"/>
              </a:xfrm>
              <a:custGeom>
                <a:avLst/>
                <a:gdLst>
                  <a:gd name="T0" fmla="*/ 36 w 36"/>
                  <a:gd name="T1" fmla="*/ 21 h 37"/>
                  <a:gd name="T2" fmla="*/ 34 w 36"/>
                  <a:gd name="T3" fmla="*/ 1 h 37"/>
                  <a:gd name="T4" fmla="*/ 33 w 36"/>
                  <a:gd name="T5" fmla="*/ 0 h 37"/>
                  <a:gd name="T6" fmla="*/ 32 w 36"/>
                  <a:gd name="T7" fmla="*/ 0 h 37"/>
                  <a:gd name="T8" fmla="*/ 3 w 36"/>
                  <a:gd name="T9" fmla="*/ 15 h 37"/>
                  <a:gd name="T10" fmla="*/ 2 w 36"/>
                  <a:gd name="T11" fmla="*/ 17 h 37"/>
                  <a:gd name="T12" fmla="*/ 1 w 36"/>
                  <a:gd name="T13" fmla="*/ 23 h 37"/>
                  <a:gd name="T14" fmla="*/ 0 w 36"/>
                  <a:gd name="T15" fmla="*/ 31 h 37"/>
                  <a:gd name="T16" fmla="*/ 0 w 36"/>
                  <a:gd name="T17" fmla="*/ 32 h 37"/>
                  <a:gd name="T18" fmla="*/ 3 w 36"/>
                  <a:gd name="T19" fmla="*/ 36 h 37"/>
                  <a:gd name="T20" fmla="*/ 5 w 36"/>
                  <a:gd name="T21" fmla="*/ 37 h 37"/>
                  <a:gd name="T22" fmla="*/ 5 w 36"/>
                  <a:gd name="T23" fmla="*/ 37 h 37"/>
                  <a:gd name="T24" fmla="*/ 35 w 36"/>
                  <a:gd name="T25" fmla="*/ 23 h 37"/>
                  <a:gd name="T26" fmla="*/ 36 w 36"/>
                  <a:gd name="T27" fmla="*/ 2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7">
                    <a:moveTo>
                      <a:pt x="36" y="21"/>
                    </a:moveTo>
                    <a:cubicBezTo>
                      <a:pt x="36" y="15"/>
                      <a:pt x="35" y="8"/>
                      <a:pt x="34" y="1"/>
                    </a:cubicBezTo>
                    <a:cubicBezTo>
                      <a:pt x="34" y="1"/>
                      <a:pt x="34" y="0"/>
                      <a:pt x="33" y="0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24" y="5"/>
                      <a:pt x="14" y="11"/>
                      <a:pt x="3" y="15"/>
                    </a:cubicBezTo>
                    <a:cubicBezTo>
                      <a:pt x="3" y="15"/>
                      <a:pt x="2" y="16"/>
                      <a:pt x="2" y="17"/>
                    </a:cubicBezTo>
                    <a:cubicBezTo>
                      <a:pt x="2" y="19"/>
                      <a:pt x="2" y="21"/>
                      <a:pt x="1" y="23"/>
                    </a:cubicBezTo>
                    <a:cubicBezTo>
                      <a:pt x="1" y="25"/>
                      <a:pt x="0" y="28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1" y="33"/>
                      <a:pt x="2" y="35"/>
                      <a:pt x="3" y="36"/>
                    </a:cubicBezTo>
                    <a:cubicBezTo>
                      <a:pt x="4" y="37"/>
                      <a:pt x="4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15" y="33"/>
                      <a:pt x="25" y="29"/>
                      <a:pt x="35" y="23"/>
                    </a:cubicBezTo>
                    <a:cubicBezTo>
                      <a:pt x="36" y="23"/>
                      <a:pt x="36" y="22"/>
                      <a:pt x="36" y="21"/>
                    </a:cubicBezTo>
                    <a:close/>
                  </a:path>
                </a:pathLst>
              </a:custGeom>
              <a:solidFill>
                <a:srgbClr val="804D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1366" y="2023"/>
                <a:ext cx="53" cy="28"/>
              </a:xfrm>
              <a:custGeom>
                <a:avLst/>
                <a:gdLst>
                  <a:gd name="T0" fmla="*/ 34 w 36"/>
                  <a:gd name="T1" fmla="*/ 1 h 19"/>
                  <a:gd name="T2" fmla="*/ 11 w 36"/>
                  <a:gd name="T3" fmla="*/ 0 h 19"/>
                  <a:gd name="T4" fmla="*/ 2 w 36"/>
                  <a:gd name="T5" fmla="*/ 0 h 19"/>
                  <a:gd name="T6" fmla="*/ 0 w 36"/>
                  <a:gd name="T7" fmla="*/ 2 h 19"/>
                  <a:gd name="T8" fmla="*/ 0 w 36"/>
                  <a:gd name="T9" fmla="*/ 7 h 19"/>
                  <a:gd name="T10" fmla="*/ 0 w 36"/>
                  <a:gd name="T11" fmla="*/ 16 h 19"/>
                  <a:gd name="T12" fmla="*/ 2 w 36"/>
                  <a:gd name="T13" fmla="*/ 17 h 19"/>
                  <a:gd name="T14" fmla="*/ 3 w 36"/>
                  <a:gd name="T15" fmla="*/ 17 h 19"/>
                  <a:gd name="T16" fmla="*/ 28 w 36"/>
                  <a:gd name="T17" fmla="*/ 19 h 19"/>
                  <a:gd name="T18" fmla="*/ 28 w 36"/>
                  <a:gd name="T19" fmla="*/ 19 h 19"/>
                  <a:gd name="T20" fmla="*/ 29 w 36"/>
                  <a:gd name="T21" fmla="*/ 18 h 19"/>
                  <a:gd name="T22" fmla="*/ 36 w 36"/>
                  <a:gd name="T23" fmla="*/ 7 h 19"/>
                  <a:gd name="T24" fmla="*/ 36 w 36"/>
                  <a:gd name="T25" fmla="*/ 6 h 19"/>
                  <a:gd name="T26" fmla="*/ 36 w 36"/>
                  <a:gd name="T27" fmla="*/ 2 h 19"/>
                  <a:gd name="T28" fmla="*/ 34 w 36"/>
                  <a:gd name="T2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9">
                    <a:moveTo>
                      <a:pt x="34" y="1"/>
                    </a:moveTo>
                    <a:cubicBezTo>
                      <a:pt x="27" y="1"/>
                      <a:pt x="19" y="1"/>
                      <a:pt x="11" y="0"/>
                    </a:cubicBezTo>
                    <a:cubicBezTo>
                      <a:pt x="8" y="0"/>
                      <a:pt x="5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0" y="5"/>
                      <a:pt x="0" y="7"/>
                    </a:cubicBezTo>
                    <a:cubicBezTo>
                      <a:pt x="0" y="9"/>
                      <a:pt x="0" y="12"/>
                      <a:pt x="0" y="16"/>
                    </a:cubicBezTo>
                    <a:cubicBezTo>
                      <a:pt x="0" y="16"/>
                      <a:pt x="1" y="17"/>
                      <a:pt x="2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1" y="18"/>
                      <a:pt x="20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9" y="19"/>
                      <a:pt x="29" y="19"/>
                      <a:pt x="29" y="18"/>
                    </a:cubicBezTo>
                    <a:cubicBezTo>
                      <a:pt x="31" y="14"/>
                      <a:pt x="33" y="10"/>
                      <a:pt x="36" y="7"/>
                    </a:cubicBezTo>
                    <a:cubicBezTo>
                      <a:pt x="36" y="7"/>
                      <a:pt x="36" y="6"/>
                      <a:pt x="36" y="6"/>
                    </a:cubicBezTo>
                    <a:cubicBezTo>
                      <a:pt x="36" y="5"/>
                      <a:pt x="36" y="3"/>
                      <a:pt x="36" y="2"/>
                    </a:cubicBezTo>
                    <a:cubicBezTo>
                      <a:pt x="36" y="1"/>
                      <a:pt x="35" y="1"/>
                      <a:pt x="34" y="1"/>
                    </a:cubicBezTo>
                    <a:close/>
                  </a:path>
                </a:pathLst>
              </a:custGeom>
              <a:solidFill>
                <a:srgbClr val="804D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1368" y="2055"/>
                <a:ext cx="38" cy="95"/>
              </a:xfrm>
              <a:custGeom>
                <a:avLst/>
                <a:gdLst>
                  <a:gd name="T0" fmla="*/ 24 w 26"/>
                  <a:gd name="T1" fmla="*/ 2 h 64"/>
                  <a:gd name="T2" fmla="*/ 2 w 26"/>
                  <a:gd name="T3" fmla="*/ 0 h 64"/>
                  <a:gd name="T4" fmla="*/ 1 w 26"/>
                  <a:gd name="T5" fmla="*/ 1 h 64"/>
                  <a:gd name="T6" fmla="*/ 0 w 26"/>
                  <a:gd name="T7" fmla="*/ 2 h 64"/>
                  <a:gd name="T8" fmla="*/ 1 w 26"/>
                  <a:gd name="T9" fmla="*/ 19 h 64"/>
                  <a:gd name="T10" fmla="*/ 1 w 26"/>
                  <a:gd name="T11" fmla="*/ 20 h 64"/>
                  <a:gd name="T12" fmla="*/ 5 w 26"/>
                  <a:gd name="T13" fmla="*/ 23 h 64"/>
                  <a:gd name="T14" fmla="*/ 8 w 26"/>
                  <a:gd name="T15" fmla="*/ 26 h 64"/>
                  <a:gd name="T16" fmla="*/ 21 w 26"/>
                  <a:gd name="T17" fmla="*/ 63 h 64"/>
                  <a:gd name="T18" fmla="*/ 22 w 26"/>
                  <a:gd name="T19" fmla="*/ 64 h 64"/>
                  <a:gd name="T20" fmla="*/ 22 w 26"/>
                  <a:gd name="T21" fmla="*/ 64 h 64"/>
                  <a:gd name="T22" fmla="*/ 24 w 26"/>
                  <a:gd name="T23" fmla="*/ 62 h 64"/>
                  <a:gd name="T24" fmla="*/ 24 w 26"/>
                  <a:gd name="T25" fmla="*/ 62 h 64"/>
                  <a:gd name="T26" fmla="*/ 22 w 26"/>
                  <a:gd name="T27" fmla="*/ 38 h 64"/>
                  <a:gd name="T28" fmla="*/ 26 w 26"/>
                  <a:gd name="T29" fmla="*/ 4 h 64"/>
                  <a:gd name="T30" fmla="*/ 25 w 26"/>
                  <a:gd name="T31" fmla="*/ 3 h 64"/>
                  <a:gd name="T32" fmla="*/ 24 w 26"/>
                  <a:gd name="T33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64">
                    <a:moveTo>
                      <a:pt x="24" y="2"/>
                    </a:moveTo>
                    <a:cubicBezTo>
                      <a:pt x="15" y="2"/>
                      <a:pt x="8" y="1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7"/>
                      <a:pt x="1" y="12"/>
                      <a:pt x="1" y="19"/>
                    </a:cubicBezTo>
                    <a:cubicBezTo>
                      <a:pt x="1" y="19"/>
                      <a:pt x="1" y="19"/>
                      <a:pt x="1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6" y="25"/>
                      <a:pt x="7" y="26"/>
                      <a:pt x="8" y="26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4"/>
                      <a:pt x="21" y="64"/>
                      <a:pt x="22" y="64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23" y="64"/>
                      <a:pt x="24" y="63"/>
                      <a:pt x="2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3" y="55"/>
                      <a:pt x="22" y="47"/>
                      <a:pt x="22" y="38"/>
                    </a:cubicBezTo>
                    <a:cubicBezTo>
                      <a:pt x="22" y="27"/>
                      <a:pt x="22" y="15"/>
                      <a:pt x="26" y="4"/>
                    </a:cubicBezTo>
                    <a:cubicBezTo>
                      <a:pt x="26" y="4"/>
                      <a:pt x="26" y="3"/>
                      <a:pt x="25" y="3"/>
                    </a:cubicBezTo>
                    <a:cubicBezTo>
                      <a:pt x="25" y="2"/>
                      <a:pt x="25" y="2"/>
                      <a:pt x="24" y="2"/>
                    </a:cubicBezTo>
                    <a:close/>
                  </a:path>
                </a:pathLst>
              </a:custGeom>
              <a:solidFill>
                <a:srgbClr val="804D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1366" y="1989"/>
                <a:ext cx="52" cy="31"/>
              </a:xfrm>
              <a:custGeom>
                <a:avLst/>
                <a:gdLst>
                  <a:gd name="T0" fmla="*/ 2 w 35"/>
                  <a:gd name="T1" fmla="*/ 2 h 21"/>
                  <a:gd name="T2" fmla="*/ 0 w 35"/>
                  <a:gd name="T3" fmla="*/ 17 h 21"/>
                  <a:gd name="T4" fmla="*/ 2 w 35"/>
                  <a:gd name="T5" fmla="*/ 19 h 21"/>
                  <a:gd name="T6" fmla="*/ 30 w 35"/>
                  <a:gd name="T7" fmla="*/ 21 h 21"/>
                  <a:gd name="T8" fmla="*/ 33 w 35"/>
                  <a:gd name="T9" fmla="*/ 21 h 21"/>
                  <a:gd name="T10" fmla="*/ 34 w 35"/>
                  <a:gd name="T11" fmla="*/ 20 h 21"/>
                  <a:gd name="T12" fmla="*/ 35 w 35"/>
                  <a:gd name="T13" fmla="*/ 19 h 21"/>
                  <a:gd name="T14" fmla="*/ 33 w 35"/>
                  <a:gd name="T15" fmla="*/ 3 h 21"/>
                  <a:gd name="T16" fmla="*/ 33 w 35"/>
                  <a:gd name="T17" fmla="*/ 1 h 21"/>
                  <a:gd name="T18" fmla="*/ 32 w 35"/>
                  <a:gd name="T19" fmla="*/ 0 h 21"/>
                  <a:gd name="T20" fmla="*/ 31 w 35"/>
                  <a:gd name="T21" fmla="*/ 0 h 21"/>
                  <a:gd name="T22" fmla="*/ 26 w 35"/>
                  <a:gd name="T23" fmla="*/ 0 h 21"/>
                  <a:gd name="T24" fmla="*/ 8 w 35"/>
                  <a:gd name="T25" fmla="*/ 1 h 21"/>
                  <a:gd name="T26" fmla="*/ 3 w 35"/>
                  <a:gd name="T27" fmla="*/ 1 h 21"/>
                  <a:gd name="T28" fmla="*/ 2 w 35"/>
                  <a:gd name="T2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21">
                    <a:moveTo>
                      <a:pt x="2" y="2"/>
                    </a:moveTo>
                    <a:cubicBezTo>
                      <a:pt x="1" y="7"/>
                      <a:pt x="1" y="12"/>
                      <a:pt x="0" y="17"/>
                    </a:cubicBezTo>
                    <a:cubicBezTo>
                      <a:pt x="0" y="18"/>
                      <a:pt x="1" y="19"/>
                      <a:pt x="2" y="19"/>
                    </a:cubicBezTo>
                    <a:cubicBezTo>
                      <a:pt x="13" y="20"/>
                      <a:pt x="22" y="21"/>
                      <a:pt x="30" y="21"/>
                    </a:cubicBezTo>
                    <a:cubicBezTo>
                      <a:pt x="31" y="21"/>
                      <a:pt x="32" y="21"/>
                      <a:pt x="33" y="21"/>
                    </a:cubicBezTo>
                    <a:cubicBezTo>
                      <a:pt x="34" y="21"/>
                      <a:pt x="34" y="21"/>
                      <a:pt x="34" y="20"/>
                    </a:cubicBezTo>
                    <a:cubicBezTo>
                      <a:pt x="35" y="20"/>
                      <a:pt x="35" y="20"/>
                      <a:pt x="35" y="19"/>
                    </a:cubicBezTo>
                    <a:cubicBezTo>
                      <a:pt x="34" y="14"/>
                      <a:pt x="33" y="8"/>
                      <a:pt x="33" y="3"/>
                    </a:cubicBezTo>
                    <a:cubicBezTo>
                      <a:pt x="33" y="2"/>
                      <a:pt x="33" y="2"/>
                      <a:pt x="33" y="1"/>
                    </a:cubicBezTo>
                    <a:cubicBezTo>
                      <a:pt x="33" y="1"/>
                      <a:pt x="33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29" y="0"/>
                      <a:pt x="28" y="0"/>
                      <a:pt x="26" y="0"/>
                    </a:cubicBezTo>
                    <a:cubicBezTo>
                      <a:pt x="20" y="0"/>
                      <a:pt x="14" y="1"/>
                      <a:pt x="8" y="1"/>
                    </a:cubicBezTo>
                    <a:cubicBezTo>
                      <a:pt x="6" y="1"/>
                      <a:pt x="5" y="1"/>
                      <a:pt x="3" y="1"/>
                    </a:cubicBezTo>
                    <a:cubicBezTo>
                      <a:pt x="2" y="1"/>
                      <a:pt x="2" y="1"/>
                      <a:pt x="2" y="2"/>
                    </a:cubicBezTo>
                    <a:close/>
                  </a:path>
                </a:pathLst>
              </a:custGeom>
              <a:solidFill>
                <a:srgbClr val="804D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1369" y="1962"/>
                <a:ext cx="49" cy="24"/>
              </a:xfrm>
              <a:custGeom>
                <a:avLst/>
                <a:gdLst>
                  <a:gd name="T0" fmla="*/ 1 w 33"/>
                  <a:gd name="T1" fmla="*/ 15 h 16"/>
                  <a:gd name="T2" fmla="*/ 2 w 33"/>
                  <a:gd name="T3" fmla="*/ 16 h 16"/>
                  <a:gd name="T4" fmla="*/ 16 w 33"/>
                  <a:gd name="T5" fmla="*/ 16 h 16"/>
                  <a:gd name="T6" fmla="*/ 29 w 33"/>
                  <a:gd name="T7" fmla="*/ 16 h 16"/>
                  <a:gd name="T8" fmla="*/ 30 w 33"/>
                  <a:gd name="T9" fmla="*/ 16 h 16"/>
                  <a:gd name="T10" fmla="*/ 31 w 33"/>
                  <a:gd name="T11" fmla="*/ 15 h 16"/>
                  <a:gd name="T12" fmla="*/ 33 w 33"/>
                  <a:gd name="T13" fmla="*/ 6 h 16"/>
                  <a:gd name="T14" fmla="*/ 32 w 33"/>
                  <a:gd name="T15" fmla="*/ 5 h 16"/>
                  <a:gd name="T16" fmla="*/ 31 w 33"/>
                  <a:gd name="T17" fmla="*/ 4 h 16"/>
                  <a:gd name="T18" fmla="*/ 5 w 33"/>
                  <a:gd name="T19" fmla="*/ 0 h 16"/>
                  <a:gd name="T20" fmla="*/ 3 w 33"/>
                  <a:gd name="T21" fmla="*/ 1 h 16"/>
                  <a:gd name="T22" fmla="*/ 1 w 33"/>
                  <a:gd name="T23" fmla="*/ 14 h 16"/>
                  <a:gd name="T24" fmla="*/ 2 w 33"/>
                  <a:gd name="T25" fmla="*/ 14 h 16"/>
                  <a:gd name="T26" fmla="*/ 0 w 33"/>
                  <a:gd name="T27" fmla="*/ 14 h 16"/>
                  <a:gd name="T28" fmla="*/ 1 w 33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" h="16">
                    <a:moveTo>
                      <a:pt x="1" y="15"/>
                    </a:moveTo>
                    <a:cubicBezTo>
                      <a:pt x="1" y="15"/>
                      <a:pt x="1" y="16"/>
                      <a:pt x="2" y="16"/>
                    </a:cubicBezTo>
                    <a:cubicBezTo>
                      <a:pt x="6" y="16"/>
                      <a:pt x="10" y="16"/>
                      <a:pt x="16" y="16"/>
                    </a:cubicBezTo>
                    <a:cubicBezTo>
                      <a:pt x="20" y="16"/>
                      <a:pt x="24" y="16"/>
                      <a:pt x="29" y="16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6"/>
                      <a:pt x="31" y="15"/>
                      <a:pt x="31" y="15"/>
                    </a:cubicBezTo>
                    <a:cubicBezTo>
                      <a:pt x="31" y="12"/>
                      <a:pt x="32" y="9"/>
                      <a:pt x="33" y="6"/>
                    </a:cubicBezTo>
                    <a:cubicBezTo>
                      <a:pt x="33" y="6"/>
                      <a:pt x="33" y="5"/>
                      <a:pt x="32" y="5"/>
                    </a:cubicBezTo>
                    <a:cubicBezTo>
                      <a:pt x="32" y="5"/>
                      <a:pt x="32" y="4"/>
                      <a:pt x="31" y="4"/>
                    </a:cubicBezTo>
                    <a:cubicBezTo>
                      <a:pt x="23" y="4"/>
                      <a:pt x="14" y="2"/>
                      <a:pt x="5" y="0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2" y="5"/>
                      <a:pt x="1" y="10"/>
                      <a:pt x="1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5"/>
                      <a:pt x="1" y="15"/>
                    </a:cubicBezTo>
                    <a:close/>
                  </a:path>
                </a:pathLst>
              </a:custGeom>
              <a:solidFill>
                <a:srgbClr val="804D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1675" y="1753"/>
                <a:ext cx="95" cy="191"/>
              </a:xfrm>
              <a:custGeom>
                <a:avLst/>
                <a:gdLst>
                  <a:gd name="T0" fmla="*/ 62 w 64"/>
                  <a:gd name="T1" fmla="*/ 83 h 129"/>
                  <a:gd name="T2" fmla="*/ 62 w 64"/>
                  <a:gd name="T3" fmla="*/ 82 h 129"/>
                  <a:gd name="T4" fmla="*/ 2 w 64"/>
                  <a:gd name="T5" fmla="*/ 1 h 129"/>
                  <a:gd name="T6" fmla="*/ 0 w 64"/>
                  <a:gd name="T7" fmla="*/ 2 h 129"/>
                  <a:gd name="T8" fmla="*/ 1 w 64"/>
                  <a:gd name="T9" fmla="*/ 4 h 129"/>
                  <a:gd name="T10" fmla="*/ 36 w 64"/>
                  <a:gd name="T11" fmla="*/ 65 h 129"/>
                  <a:gd name="T12" fmla="*/ 35 w 64"/>
                  <a:gd name="T13" fmla="*/ 68 h 129"/>
                  <a:gd name="T14" fmla="*/ 15 w 64"/>
                  <a:gd name="T15" fmla="*/ 117 h 129"/>
                  <a:gd name="T16" fmla="*/ 15 w 64"/>
                  <a:gd name="T17" fmla="*/ 119 h 129"/>
                  <a:gd name="T18" fmla="*/ 16 w 64"/>
                  <a:gd name="T19" fmla="*/ 120 h 129"/>
                  <a:gd name="T20" fmla="*/ 31 w 64"/>
                  <a:gd name="T21" fmla="*/ 129 h 129"/>
                  <a:gd name="T22" fmla="*/ 32 w 64"/>
                  <a:gd name="T23" fmla="*/ 129 h 129"/>
                  <a:gd name="T24" fmla="*/ 33 w 64"/>
                  <a:gd name="T25" fmla="*/ 129 h 129"/>
                  <a:gd name="T26" fmla="*/ 62 w 64"/>
                  <a:gd name="T27" fmla="*/ 8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" h="129">
                    <a:moveTo>
                      <a:pt x="62" y="83"/>
                    </a:moveTo>
                    <a:cubicBezTo>
                      <a:pt x="62" y="83"/>
                      <a:pt x="62" y="82"/>
                      <a:pt x="62" y="82"/>
                    </a:cubicBezTo>
                    <a:cubicBezTo>
                      <a:pt x="64" y="54"/>
                      <a:pt x="56" y="17"/>
                      <a:pt x="2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37" y="16"/>
                      <a:pt x="36" y="49"/>
                      <a:pt x="36" y="65"/>
                    </a:cubicBezTo>
                    <a:cubicBezTo>
                      <a:pt x="35" y="66"/>
                      <a:pt x="35" y="67"/>
                      <a:pt x="35" y="68"/>
                    </a:cubicBezTo>
                    <a:cubicBezTo>
                      <a:pt x="35" y="87"/>
                      <a:pt x="29" y="100"/>
                      <a:pt x="15" y="117"/>
                    </a:cubicBezTo>
                    <a:cubicBezTo>
                      <a:pt x="15" y="118"/>
                      <a:pt x="15" y="118"/>
                      <a:pt x="15" y="119"/>
                    </a:cubicBezTo>
                    <a:cubicBezTo>
                      <a:pt x="15" y="119"/>
                      <a:pt x="16" y="120"/>
                      <a:pt x="16" y="120"/>
                    </a:cubicBezTo>
                    <a:cubicBezTo>
                      <a:pt x="22" y="122"/>
                      <a:pt x="26" y="125"/>
                      <a:pt x="31" y="129"/>
                    </a:cubicBezTo>
                    <a:cubicBezTo>
                      <a:pt x="31" y="129"/>
                      <a:pt x="31" y="129"/>
                      <a:pt x="32" y="129"/>
                    </a:cubicBezTo>
                    <a:cubicBezTo>
                      <a:pt x="32" y="129"/>
                      <a:pt x="32" y="129"/>
                      <a:pt x="33" y="129"/>
                    </a:cubicBezTo>
                    <a:cubicBezTo>
                      <a:pt x="51" y="116"/>
                      <a:pt x="61" y="100"/>
                      <a:pt x="62" y="83"/>
                    </a:cubicBezTo>
                    <a:close/>
                  </a:path>
                </a:pathLst>
              </a:custGeom>
              <a:solidFill>
                <a:srgbClr val="804D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1436" y="1741"/>
                <a:ext cx="258" cy="184"/>
              </a:xfrm>
              <a:custGeom>
                <a:avLst/>
                <a:gdLst>
                  <a:gd name="T0" fmla="*/ 95 w 174"/>
                  <a:gd name="T1" fmla="*/ 0 h 124"/>
                  <a:gd name="T2" fmla="*/ 11 w 174"/>
                  <a:gd name="T3" fmla="*/ 32 h 124"/>
                  <a:gd name="T4" fmla="*/ 1 w 174"/>
                  <a:gd name="T5" fmla="*/ 34 h 124"/>
                  <a:gd name="T6" fmla="*/ 0 w 174"/>
                  <a:gd name="T7" fmla="*/ 34 h 124"/>
                  <a:gd name="T8" fmla="*/ 0 w 174"/>
                  <a:gd name="T9" fmla="*/ 36 h 124"/>
                  <a:gd name="T10" fmla="*/ 0 w 174"/>
                  <a:gd name="T11" fmla="*/ 37 h 124"/>
                  <a:gd name="T12" fmla="*/ 17 w 174"/>
                  <a:gd name="T13" fmla="*/ 50 h 124"/>
                  <a:gd name="T14" fmla="*/ 48 w 174"/>
                  <a:gd name="T15" fmla="*/ 37 h 124"/>
                  <a:gd name="T16" fmla="*/ 95 w 174"/>
                  <a:gd name="T17" fmla="*/ 20 h 124"/>
                  <a:gd name="T18" fmla="*/ 147 w 174"/>
                  <a:gd name="T19" fmla="*/ 77 h 124"/>
                  <a:gd name="T20" fmla="*/ 142 w 174"/>
                  <a:gd name="T21" fmla="*/ 97 h 124"/>
                  <a:gd name="T22" fmla="*/ 140 w 174"/>
                  <a:gd name="T23" fmla="*/ 123 h 124"/>
                  <a:gd name="T24" fmla="*/ 141 w 174"/>
                  <a:gd name="T25" fmla="*/ 124 h 124"/>
                  <a:gd name="T26" fmla="*/ 142 w 174"/>
                  <a:gd name="T27" fmla="*/ 124 h 124"/>
                  <a:gd name="T28" fmla="*/ 152 w 174"/>
                  <a:gd name="T29" fmla="*/ 123 h 124"/>
                  <a:gd name="T30" fmla="*/ 152 w 174"/>
                  <a:gd name="T31" fmla="*/ 123 h 124"/>
                  <a:gd name="T32" fmla="*/ 161 w 174"/>
                  <a:gd name="T33" fmla="*/ 124 h 124"/>
                  <a:gd name="T34" fmla="*/ 162 w 174"/>
                  <a:gd name="T35" fmla="*/ 123 h 124"/>
                  <a:gd name="T36" fmla="*/ 174 w 174"/>
                  <a:gd name="T37" fmla="*/ 83 h 124"/>
                  <a:gd name="T38" fmla="*/ 95 w 174"/>
                  <a:gd name="T3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4" h="124">
                    <a:moveTo>
                      <a:pt x="95" y="0"/>
                    </a:moveTo>
                    <a:cubicBezTo>
                      <a:pt x="66" y="0"/>
                      <a:pt x="35" y="12"/>
                      <a:pt x="11" y="32"/>
                    </a:cubicBezTo>
                    <a:cubicBezTo>
                      <a:pt x="7" y="33"/>
                      <a:pt x="4" y="34"/>
                      <a:pt x="1" y="34"/>
                    </a:cubicBezTo>
                    <a:cubicBezTo>
                      <a:pt x="1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" y="41"/>
                      <a:pt x="6" y="50"/>
                      <a:pt x="17" y="50"/>
                    </a:cubicBezTo>
                    <a:cubicBezTo>
                      <a:pt x="30" y="50"/>
                      <a:pt x="39" y="43"/>
                      <a:pt x="48" y="37"/>
                    </a:cubicBezTo>
                    <a:cubicBezTo>
                      <a:pt x="59" y="29"/>
                      <a:pt x="72" y="20"/>
                      <a:pt x="95" y="20"/>
                    </a:cubicBezTo>
                    <a:cubicBezTo>
                      <a:pt x="118" y="20"/>
                      <a:pt x="147" y="46"/>
                      <a:pt x="147" y="77"/>
                    </a:cubicBezTo>
                    <a:cubicBezTo>
                      <a:pt x="147" y="85"/>
                      <a:pt x="144" y="91"/>
                      <a:pt x="142" y="97"/>
                    </a:cubicBezTo>
                    <a:cubicBezTo>
                      <a:pt x="138" y="105"/>
                      <a:pt x="135" y="113"/>
                      <a:pt x="140" y="123"/>
                    </a:cubicBezTo>
                    <a:cubicBezTo>
                      <a:pt x="140" y="124"/>
                      <a:pt x="141" y="124"/>
                      <a:pt x="141" y="124"/>
                    </a:cubicBezTo>
                    <a:cubicBezTo>
                      <a:pt x="142" y="124"/>
                      <a:pt x="142" y="124"/>
                      <a:pt x="142" y="124"/>
                    </a:cubicBezTo>
                    <a:cubicBezTo>
                      <a:pt x="145" y="123"/>
                      <a:pt x="149" y="123"/>
                      <a:pt x="152" y="123"/>
                    </a:cubicBezTo>
                    <a:cubicBezTo>
                      <a:pt x="152" y="123"/>
                      <a:pt x="152" y="123"/>
                      <a:pt x="152" y="123"/>
                    </a:cubicBezTo>
                    <a:cubicBezTo>
                      <a:pt x="155" y="123"/>
                      <a:pt x="158" y="123"/>
                      <a:pt x="161" y="124"/>
                    </a:cubicBezTo>
                    <a:cubicBezTo>
                      <a:pt x="162" y="124"/>
                      <a:pt x="162" y="123"/>
                      <a:pt x="162" y="123"/>
                    </a:cubicBezTo>
                    <a:cubicBezTo>
                      <a:pt x="170" y="111"/>
                      <a:pt x="174" y="98"/>
                      <a:pt x="174" y="83"/>
                    </a:cubicBezTo>
                    <a:cubicBezTo>
                      <a:pt x="174" y="49"/>
                      <a:pt x="153" y="0"/>
                      <a:pt x="95" y="0"/>
                    </a:cubicBezTo>
                    <a:close/>
                  </a:path>
                </a:pathLst>
              </a:custGeom>
              <a:solidFill>
                <a:srgbClr val="804D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1737" y="1977"/>
                <a:ext cx="48" cy="35"/>
              </a:xfrm>
              <a:custGeom>
                <a:avLst/>
                <a:gdLst>
                  <a:gd name="T0" fmla="*/ 3 w 32"/>
                  <a:gd name="T1" fmla="*/ 24 h 24"/>
                  <a:gd name="T2" fmla="*/ 32 w 32"/>
                  <a:gd name="T3" fmla="*/ 9 h 24"/>
                  <a:gd name="T4" fmla="*/ 32 w 32"/>
                  <a:gd name="T5" fmla="*/ 7 h 24"/>
                  <a:gd name="T6" fmla="*/ 31 w 32"/>
                  <a:gd name="T7" fmla="*/ 1 h 24"/>
                  <a:gd name="T8" fmla="*/ 30 w 32"/>
                  <a:gd name="T9" fmla="*/ 0 h 24"/>
                  <a:gd name="T10" fmla="*/ 29 w 32"/>
                  <a:gd name="T11" fmla="*/ 0 h 24"/>
                  <a:gd name="T12" fmla="*/ 2 w 32"/>
                  <a:gd name="T13" fmla="*/ 13 h 24"/>
                  <a:gd name="T14" fmla="*/ 1 w 32"/>
                  <a:gd name="T15" fmla="*/ 15 h 24"/>
                  <a:gd name="T16" fmla="*/ 0 w 32"/>
                  <a:gd name="T17" fmla="*/ 22 h 24"/>
                  <a:gd name="T18" fmla="*/ 1 w 32"/>
                  <a:gd name="T19" fmla="*/ 24 h 24"/>
                  <a:gd name="T20" fmla="*/ 2 w 32"/>
                  <a:gd name="T21" fmla="*/ 24 h 24"/>
                  <a:gd name="T22" fmla="*/ 3 w 32"/>
                  <a:gd name="T2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" h="24">
                    <a:moveTo>
                      <a:pt x="3" y="24"/>
                    </a:moveTo>
                    <a:cubicBezTo>
                      <a:pt x="14" y="20"/>
                      <a:pt x="24" y="14"/>
                      <a:pt x="32" y="9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5"/>
                      <a:pt x="32" y="3"/>
                      <a:pt x="31" y="1"/>
                    </a:cubicBezTo>
                    <a:cubicBezTo>
                      <a:pt x="31" y="0"/>
                      <a:pt x="31" y="0"/>
                      <a:pt x="30" y="0"/>
                    </a:cubicBezTo>
                    <a:cubicBezTo>
                      <a:pt x="30" y="0"/>
                      <a:pt x="29" y="0"/>
                      <a:pt x="29" y="0"/>
                    </a:cubicBezTo>
                    <a:cubicBezTo>
                      <a:pt x="21" y="4"/>
                      <a:pt x="12" y="9"/>
                      <a:pt x="2" y="13"/>
                    </a:cubicBezTo>
                    <a:cubicBezTo>
                      <a:pt x="2" y="14"/>
                      <a:pt x="1" y="14"/>
                      <a:pt x="1" y="15"/>
                    </a:cubicBezTo>
                    <a:cubicBezTo>
                      <a:pt x="1" y="17"/>
                      <a:pt x="1" y="20"/>
                      <a:pt x="0" y="22"/>
                    </a:cubicBezTo>
                    <a:cubicBezTo>
                      <a:pt x="0" y="23"/>
                      <a:pt x="1" y="24"/>
                      <a:pt x="1" y="24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3" y="24"/>
                    </a:cubicBezTo>
                    <a:close/>
                  </a:path>
                </a:pathLst>
              </a:custGeom>
              <a:solidFill>
                <a:srgbClr val="6332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1736" y="1943"/>
                <a:ext cx="43" cy="35"/>
              </a:xfrm>
              <a:custGeom>
                <a:avLst/>
                <a:gdLst>
                  <a:gd name="T0" fmla="*/ 2 w 29"/>
                  <a:gd name="T1" fmla="*/ 24 h 24"/>
                  <a:gd name="T2" fmla="*/ 3 w 29"/>
                  <a:gd name="T3" fmla="*/ 24 h 24"/>
                  <a:gd name="T4" fmla="*/ 4 w 29"/>
                  <a:gd name="T5" fmla="*/ 24 h 24"/>
                  <a:gd name="T6" fmla="*/ 28 w 29"/>
                  <a:gd name="T7" fmla="*/ 10 h 24"/>
                  <a:gd name="T8" fmla="*/ 29 w 29"/>
                  <a:gd name="T9" fmla="*/ 8 h 24"/>
                  <a:gd name="T10" fmla="*/ 27 w 29"/>
                  <a:gd name="T11" fmla="*/ 1 h 24"/>
                  <a:gd name="T12" fmla="*/ 27 w 29"/>
                  <a:gd name="T13" fmla="*/ 1 h 24"/>
                  <a:gd name="T14" fmla="*/ 26 w 29"/>
                  <a:gd name="T15" fmla="*/ 0 h 24"/>
                  <a:gd name="T16" fmla="*/ 24 w 29"/>
                  <a:gd name="T17" fmla="*/ 0 h 24"/>
                  <a:gd name="T18" fmla="*/ 1 w 29"/>
                  <a:gd name="T19" fmla="*/ 15 h 24"/>
                  <a:gd name="T20" fmla="*/ 0 w 29"/>
                  <a:gd name="T21" fmla="*/ 17 h 24"/>
                  <a:gd name="T22" fmla="*/ 2 w 29"/>
                  <a:gd name="T23" fmla="*/ 23 h 24"/>
                  <a:gd name="T24" fmla="*/ 2 w 29"/>
                  <a:gd name="T2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24">
                    <a:moveTo>
                      <a:pt x="2" y="24"/>
                    </a:move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12" y="19"/>
                      <a:pt x="21" y="15"/>
                      <a:pt x="28" y="10"/>
                    </a:cubicBezTo>
                    <a:cubicBezTo>
                      <a:pt x="29" y="10"/>
                      <a:pt x="29" y="9"/>
                      <a:pt x="29" y="8"/>
                    </a:cubicBezTo>
                    <a:cubicBezTo>
                      <a:pt x="28" y="6"/>
                      <a:pt x="28" y="3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6" y="0"/>
                      <a:pt x="26" y="0"/>
                    </a:cubicBezTo>
                    <a:cubicBezTo>
                      <a:pt x="25" y="0"/>
                      <a:pt x="25" y="0"/>
                      <a:pt x="24" y="0"/>
                    </a:cubicBezTo>
                    <a:cubicBezTo>
                      <a:pt x="17" y="6"/>
                      <a:pt x="9" y="11"/>
                      <a:pt x="1" y="15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1" y="19"/>
                      <a:pt x="1" y="21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lose/>
                  </a:path>
                </a:pathLst>
              </a:custGeom>
              <a:solidFill>
                <a:srgbClr val="6332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>
                <a:spLocks/>
              </p:cNvSpPr>
              <p:nvPr/>
            </p:nvSpPr>
            <p:spPr bwMode="auto">
              <a:xfrm>
                <a:off x="1739" y="2015"/>
                <a:ext cx="48" cy="33"/>
              </a:xfrm>
              <a:custGeom>
                <a:avLst/>
                <a:gdLst>
                  <a:gd name="T0" fmla="*/ 33 w 33"/>
                  <a:gd name="T1" fmla="*/ 1 h 22"/>
                  <a:gd name="T2" fmla="*/ 32 w 33"/>
                  <a:gd name="T3" fmla="*/ 0 h 22"/>
                  <a:gd name="T4" fmla="*/ 31 w 33"/>
                  <a:gd name="T5" fmla="*/ 0 h 22"/>
                  <a:gd name="T6" fmla="*/ 1 w 33"/>
                  <a:gd name="T7" fmla="*/ 14 h 22"/>
                  <a:gd name="T8" fmla="*/ 0 w 33"/>
                  <a:gd name="T9" fmla="*/ 15 h 22"/>
                  <a:gd name="T10" fmla="*/ 0 w 33"/>
                  <a:gd name="T11" fmla="*/ 16 h 22"/>
                  <a:gd name="T12" fmla="*/ 3 w 33"/>
                  <a:gd name="T13" fmla="*/ 22 h 22"/>
                  <a:gd name="T14" fmla="*/ 5 w 33"/>
                  <a:gd name="T15" fmla="*/ 22 h 22"/>
                  <a:gd name="T16" fmla="*/ 5 w 33"/>
                  <a:gd name="T17" fmla="*/ 22 h 22"/>
                  <a:gd name="T18" fmla="*/ 33 w 33"/>
                  <a:gd name="T19" fmla="*/ 9 h 22"/>
                  <a:gd name="T20" fmla="*/ 33 w 33"/>
                  <a:gd name="T21" fmla="*/ 7 h 22"/>
                  <a:gd name="T22" fmla="*/ 33 w 33"/>
                  <a:gd name="T23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22">
                    <a:moveTo>
                      <a:pt x="33" y="1"/>
                    </a:moveTo>
                    <a:cubicBezTo>
                      <a:pt x="33" y="1"/>
                      <a:pt x="33" y="0"/>
                      <a:pt x="32" y="0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20" y="6"/>
                      <a:pt x="11" y="10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1" y="18"/>
                      <a:pt x="2" y="20"/>
                      <a:pt x="3" y="22"/>
                    </a:cubicBezTo>
                    <a:cubicBezTo>
                      <a:pt x="3" y="22"/>
                      <a:pt x="4" y="22"/>
                      <a:pt x="5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15" y="18"/>
                      <a:pt x="25" y="13"/>
                      <a:pt x="33" y="9"/>
                    </a:cubicBezTo>
                    <a:cubicBezTo>
                      <a:pt x="33" y="8"/>
                      <a:pt x="33" y="8"/>
                      <a:pt x="33" y="7"/>
                    </a:cubicBezTo>
                    <a:cubicBezTo>
                      <a:pt x="33" y="5"/>
                      <a:pt x="33" y="3"/>
                      <a:pt x="33" y="1"/>
                    </a:cubicBezTo>
                    <a:close/>
                  </a:path>
                </a:pathLst>
              </a:custGeom>
              <a:solidFill>
                <a:srgbClr val="6332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6"/>
              <p:cNvSpPr>
                <a:spLocks/>
              </p:cNvSpPr>
              <p:nvPr/>
            </p:nvSpPr>
            <p:spPr bwMode="auto">
              <a:xfrm>
                <a:off x="1752" y="2063"/>
                <a:ext cx="34" cy="26"/>
              </a:xfrm>
              <a:custGeom>
                <a:avLst/>
                <a:gdLst>
                  <a:gd name="T0" fmla="*/ 22 w 23"/>
                  <a:gd name="T1" fmla="*/ 1 h 18"/>
                  <a:gd name="T2" fmla="*/ 21 w 23"/>
                  <a:gd name="T3" fmla="*/ 1 h 18"/>
                  <a:gd name="T4" fmla="*/ 1 w 23"/>
                  <a:gd name="T5" fmla="*/ 9 h 18"/>
                  <a:gd name="T6" fmla="*/ 0 w 23"/>
                  <a:gd name="T7" fmla="*/ 10 h 18"/>
                  <a:gd name="T8" fmla="*/ 1 w 23"/>
                  <a:gd name="T9" fmla="*/ 17 h 18"/>
                  <a:gd name="T10" fmla="*/ 2 w 23"/>
                  <a:gd name="T11" fmla="*/ 18 h 18"/>
                  <a:gd name="T12" fmla="*/ 2 w 23"/>
                  <a:gd name="T13" fmla="*/ 18 h 18"/>
                  <a:gd name="T14" fmla="*/ 3 w 23"/>
                  <a:gd name="T15" fmla="*/ 18 h 18"/>
                  <a:gd name="T16" fmla="*/ 22 w 23"/>
                  <a:gd name="T17" fmla="*/ 10 h 18"/>
                  <a:gd name="T18" fmla="*/ 23 w 23"/>
                  <a:gd name="T19" fmla="*/ 8 h 18"/>
                  <a:gd name="T20" fmla="*/ 23 w 23"/>
                  <a:gd name="T21" fmla="*/ 2 h 18"/>
                  <a:gd name="T22" fmla="*/ 22 w 23"/>
                  <a:gd name="T2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18">
                    <a:moveTo>
                      <a:pt x="22" y="1"/>
                    </a:moveTo>
                    <a:cubicBezTo>
                      <a:pt x="22" y="0"/>
                      <a:pt x="21" y="0"/>
                      <a:pt x="21" y="1"/>
                    </a:cubicBezTo>
                    <a:cubicBezTo>
                      <a:pt x="14" y="4"/>
                      <a:pt x="8" y="6"/>
                      <a:pt x="1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3"/>
                      <a:pt x="1" y="15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9" y="15"/>
                      <a:pt x="15" y="13"/>
                      <a:pt x="22" y="10"/>
                    </a:cubicBezTo>
                    <a:cubicBezTo>
                      <a:pt x="22" y="10"/>
                      <a:pt x="23" y="9"/>
                      <a:pt x="23" y="8"/>
                    </a:cubicBezTo>
                    <a:cubicBezTo>
                      <a:pt x="23" y="6"/>
                      <a:pt x="23" y="4"/>
                      <a:pt x="23" y="2"/>
                    </a:cubicBezTo>
                    <a:cubicBezTo>
                      <a:pt x="23" y="2"/>
                      <a:pt x="23" y="1"/>
                      <a:pt x="22" y="1"/>
                    </a:cubicBezTo>
                    <a:close/>
                  </a:path>
                </a:pathLst>
              </a:custGeom>
              <a:solidFill>
                <a:srgbClr val="6332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47"/>
              <p:cNvSpPr>
                <a:spLocks/>
              </p:cNvSpPr>
              <p:nvPr/>
            </p:nvSpPr>
            <p:spPr bwMode="auto">
              <a:xfrm>
                <a:off x="1366" y="2043"/>
                <a:ext cx="45" cy="20"/>
              </a:xfrm>
              <a:custGeom>
                <a:avLst/>
                <a:gdLst>
                  <a:gd name="T0" fmla="*/ 28 w 30"/>
                  <a:gd name="T1" fmla="*/ 2 h 13"/>
                  <a:gd name="T2" fmla="*/ 4 w 30"/>
                  <a:gd name="T3" fmla="*/ 0 h 13"/>
                  <a:gd name="T4" fmla="*/ 2 w 30"/>
                  <a:gd name="T5" fmla="*/ 0 h 13"/>
                  <a:gd name="T6" fmla="*/ 1 w 30"/>
                  <a:gd name="T7" fmla="*/ 0 h 13"/>
                  <a:gd name="T8" fmla="*/ 0 w 30"/>
                  <a:gd name="T9" fmla="*/ 2 h 13"/>
                  <a:gd name="T10" fmla="*/ 1 w 30"/>
                  <a:gd name="T11" fmla="*/ 6 h 13"/>
                  <a:gd name="T12" fmla="*/ 1 w 30"/>
                  <a:gd name="T13" fmla="*/ 10 h 13"/>
                  <a:gd name="T14" fmla="*/ 2 w 30"/>
                  <a:gd name="T15" fmla="*/ 12 h 13"/>
                  <a:gd name="T16" fmla="*/ 25 w 30"/>
                  <a:gd name="T17" fmla="*/ 13 h 13"/>
                  <a:gd name="T18" fmla="*/ 25 w 30"/>
                  <a:gd name="T19" fmla="*/ 13 h 13"/>
                  <a:gd name="T20" fmla="*/ 27 w 30"/>
                  <a:gd name="T21" fmla="*/ 12 h 13"/>
                  <a:gd name="T22" fmla="*/ 29 w 30"/>
                  <a:gd name="T23" fmla="*/ 4 h 13"/>
                  <a:gd name="T24" fmla="*/ 29 w 30"/>
                  <a:gd name="T25" fmla="*/ 3 h 13"/>
                  <a:gd name="T26" fmla="*/ 28 w 30"/>
                  <a:gd name="T27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3">
                    <a:moveTo>
                      <a:pt x="28" y="2"/>
                    </a:moveTo>
                    <a:cubicBezTo>
                      <a:pt x="20" y="2"/>
                      <a:pt x="12" y="1"/>
                      <a:pt x="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3"/>
                      <a:pt x="1" y="5"/>
                      <a:pt x="1" y="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2" y="11"/>
                      <a:pt x="2" y="12"/>
                    </a:cubicBezTo>
                    <a:cubicBezTo>
                      <a:pt x="9" y="13"/>
                      <a:pt x="16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6" y="13"/>
                      <a:pt x="26" y="13"/>
                      <a:pt x="27" y="12"/>
                    </a:cubicBezTo>
                    <a:cubicBezTo>
                      <a:pt x="27" y="9"/>
                      <a:pt x="28" y="7"/>
                      <a:pt x="29" y="4"/>
                    </a:cubicBezTo>
                    <a:cubicBezTo>
                      <a:pt x="30" y="4"/>
                      <a:pt x="30" y="3"/>
                      <a:pt x="29" y="3"/>
                    </a:cubicBezTo>
                    <a:cubicBezTo>
                      <a:pt x="29" y="2"/>
                      <a:pt x="28" y="2"/>
                      <a:pt x="28" y="2"/>
                    </a:cubicBezTo>
                    <a:close/>
                  </a:path>
                </a:pathLst>
              </a:custGeom>
              <a:solidFill>
                <a:srgbClr val="6332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48"/>
              <p:cNvSpPr>
                <a:spLocks/>
              </p:cNvSpPr>
              <p:nvPr/>
            </p:nvSpPr>
            <p:spPr bwMode="auto">
              <a:xfrm>
                <a:off x="1369" y="1980"/>
                <a:ext cx="46" cy="15"/>
              </a:xfrm>
              <a:custGeom>
                <a:avLst/>
                <a:gdLst>
                  <a:gd name="T0" fmla="*/ 6 w 31"/>
                  <a:gd name="T1" fmla="*/ 10 h 10"/>
                  <a:gd name="T2" fmla="*/ 24 w 31"/>
                  <a:gd name="T3" fmla="*/ 9 h 10"/>
                  <a:gd name="T4" fmla="*/ 29 w 31"/>
                  <a:gd name="T5" fmla="*/ 9 h 10"/>
                  <a:gd name="T6" fmla="*/ 31 w 31"/>
                  <a:gd name="T7" fmla="*/ 7 h 10"/>
                  <a:gd name="T8" fmla="*/ 31 w 31"/>
                  <a:gd name="T9" fmla="*/ 3 h 10"/>
                  <a:gd name="T10" fmla="*/ 31 w 31"/>
                  <a:gd name="T11" fmla="*/ 1 h 10"/>
                  <a:gd name="T12" fmla="*/ 29 w 31"/>
                  <a:gd name="T13" fmla="*/ 1 h 10"/>
                  <a:gd name="T14" fmla="*/ 28 w 31"/>
                  <a:gd name="T15" fmla="*/ 1 h 10"/>
                  <a:gd name="T16" fmla="*/ 16 w 31"/>
                  <a:gd name="T17" fmla="*/ 1 h 10"/>
                  <a:gd name="T18" fmla="*/ 2 w 31"/>
                  <a:gd name="T19" fmla="*/ 1 h 10"/>
                  <a:gd name="T20" fmla="*/ 0 w 31"/>
                  <a:gd name="T21" fmla="*/ 2 h 10"/>
                  <a:gd name="T22" fmla="*/ 0 w 31"/>
                  <a:gd name="T23" fmla="*/ 8 h 10"/>
                  <a:gd name="T24" fmla="*/ 0 w 31"/>
                  <a:gd name="T25" fmla="*/ 8 h 10"/>
                  <a:gd name="T26" fmla="*/ 1 w 31"/>
                  <a:gd name="T27" fmla="*/ 10 h 10"/>
                  <a:gd name="T28" fmla="*/ 6 w 31"/>
                  <a:gd name="T2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0">
                    <a:moveTo>
                      <a:pt x="6" y="10"/>
                    </a:moveTo>
                    <a:cubicBezTo>
                      <a:pt x="12" y="10"/>
                      <a:pt x="18" y="10"/>
                      <a:pt x="24" y="9"/>
                    </a:cubicBezTo>
                    <a:cubicBezTo>
                      <a:pt x="26" y="9"/>
                      <a:pt x="28" y="9"/>
                      <a:pt x="29" y="9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6"/>
                      <a:pt x="31" y="4"/>
                      <a:pt x="31" y="3"/>
                    </a:cubicBezTo>
                    <a:cubicBezTo>
                      <a:pt x="31" y="2"/>
                      <a:pt x="31" y="2"/>
                      <a:pt x="31" y="1"/>
                    </a:cubicBezTo>
                    <a:cubicBezTo>
                      <a:pt x="30" y="1"/>
                      <a:pt x="30" y="1"/>
                      <a:pt x="29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4" y="1"/>
                      <a:pt x="20" y="1"/>
                      <a:pt x="16" y="1"/>
                    </a:cubicBezTo>
                    <a:cubicBezTo>
                      <a:pt x="11" y="1"/>
                      <a:pt x="6" y="1"/>
                      <a:pt x="2" y="1"/>
                    </a:cubicBezTo>
                    <a:cubicBezTo>
                      <a:pt x="1" y="0"/>
                      <a:pt x="1" y="1"/>
                      <a:pt x="0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3" y="10"/>
                      <a:pt x="4" y="10"/>
                      <a:pt x="6" y="10"/>
                    </a:cubicBezTo>
                    <a:close/>
                  </a:path>
                </a:pathLst>
              </a:custGeom>
              <a:solidFill>
                <a:srgbClr val="6332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49"/>
              <p:cNvSpPr>
                <a:spLocks/>
              </p:cNvSpPr>
              <p:nvPr/>
            </p:nvSpPr>
            <p:spPr bwMode="auto">
              <a:xfrm>
                <a:off x="1575" y="1741"/>
                <a:ext cx="159" cy="190"/>
              </a:xfrm>
              <a:custGeom>
                <a:avLst/>
                <a:gdLst>
                  <a:gd name="T0" fmla="*/ 106 w 107"/>
                  <a:gd name="T1" fmla="*/ 73 h 128"/>
                  <a:gd name="T2" fmla="*/ 69 w 107"/>
                  <a:gd name="T3" fmla="*/ 9 h 128"/>
                  <a:gd name="T4" fmla="*/ 1 w 107"/>
                  <a:gd name="T5" fmla="*/ 0 h 128"/>
                  <a:gd name="T6" fmla="*/ 0 w 107"/>
                  <a:gd name="T7" fmla="*/ 1 h 128"/>
                  <a:gd name="T8" fmla="*/ 1 w 107"/>
                  <a:gd name="T9" fmla="*/ 3 h 128"/>
                  <a:gd name="T10" fmla="*/ 77 w 107"/>
                  <a:gd name="T11" fmla="*/ 83 h 128"/>
                  <a:gd name="T12" fmla="*/ 66 w 107"/>
                  <a:gd name="T13" fmla="*/ 121 h 128"/>
                  <a:gd name="T14" fmla="*/ 66 w 107"/>
                  <a:gd name="T15" fmla="*/ 123 h 128"/>
                  <a:gd name="T16" fmla="*/ 67 w 107"/>
                  <a:gd name="T17" fmla="*/ 124 h 128"/>
                  <a:gd name="T18" fmla="*/ 83 w 107"/>
                  <a:gd name="T19" fmla="*/ 128 h 128"/>
                  <a:gd name="T20" fmla="*/ 84 w 107"/>
                  <a:gd name="T21" fmla="*/ 128 h 128"/>
                  <a:gd name="T22" fmla="*/ 85 w 107"/>
                  <a:gd name="T23" fmla="*/ 127 h 128"/>
                  <a:gd name="T24" fmla="*/ 106 w 107"/>
                  <a:gd name="T25" fmla="*/ 76 h 128"/>
                  <a:gd name="T26" fmla="*/ 106 w 107"/>
                  <a:gd name="T27" fmla="*/ 7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7" h="128">
                    <a:moveTo>
                      <a:pt x="106" y="73"/>
                    </a:moveTo>
                    <a:cubicBezTo>
                      <a:pt x="106" y="58"/>
                      <a:pt x="107" y="22"/>
                      <a:pt x="69" y="9"/>
                    </a:cubicBezTo>
                    <a:cubicBezTo>
                      <a:pt x="51" y="3"/>
                      <a:pt x="28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57" y="3"/>
                      <a:pt x="77" y="51"/>
                      <a:pt x="77" y="83"/>
                    </a:cubicBezTo>
                    <a:cubicBezTo>
                      <a:pt x="77" y="97"/>
                      <a:pt x="73" y="110"/>
                      <a:pt x="66" y="121"/>
                    </a:cubicBezTo>
                    <a:cubicBezTo>
                      <a:pt x="65" y="122"/>
                      <a:pt x="65" y="122"/>
                      <a:pt x="66" y="123"/>
                    </a:cubicBezTo>
                    <a:cubicBezTo>
                      <a:pt x="66" y="123"/>
                      <a:pt x="66" y="124"/>
                      <a:pt x="67" y="124"/>
                    </a:cubicBezTo>
                    <a:cubicBezTo>
                      <a:pt x="73" y="124"/>
                      <a:pt x="78" y="126"/>
                      <a:pt x="83" y="128"/>
                    </a:cubicBezTo>
                    <a:cubicBezTo>
                      <a:pt x="83" y="128"/>
                      <a:pt x="83" y="128"/>
                      <a:pt x="84" y="128"/>
                    </a:cubicBezTo>
                    <a:cubicBezTo>
                      <a:pt x="84" y="128"/>
                      <a:pt x="85" y="128"/>
                      <a:pt x="85" y="127"/>
                    </a:cubicBezTo>
                    <a:cubicBezTo>
                      <a:pt x="96" y="112"/>
                      <a:pt x="106" y="98"/>
                      <a:pt x="106" y="76"/>
                    </a:cubicBezTo>
                    <a:cubicBezTo>
                      <a:pt x="106" y="75"/>
                      <a:pt x="106" y="74"/>
                      <a:pt x="106" y="73"/>
                    </a:cubicBezTo>
                    <a:close/>
                  </a:path>
                </a:pathLst>
              </a:custGeom>
              <a:solidFill>
                <a:srgbClr val="6332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50"/>
              <p:cNvSpPr>
                <a:spLocks/>
              </p:cNvSpPr>
              <p:nvPr/>
            </p:nvSpPr>
            <p:spPr bwMode="auto">
              <a:xfrm>
                <a:off x="1406" y="1766"/>
                <a:ext cx="252" cy="171"/>
              </a:xfrm>
              <a:custGeom>
                <a:avLst/>
                <a:gdLst>
                  <a:gd name="T0" fmla="*/ 115 w 170"/>
                  <a:gd name="T1" fmla="*/ 0 h 115"/>
                  <a:gd name="T2" fmla="*/ 66 w 170"/>
                  <a:gd name="T3" fmla="*/ 17 h 115"/>
                  <a:gd name="T4" fmla="*/ 37 w 170"/>
                  <a:gd name="T5" fmla="*/ 29 h 115"/>
                  <a:gd name="T6" fmla="*/ 23 w 170"/>
                  <a:gd name="T7" fmla="*/ 18 h 115"/>
                  <a:gd name="T8" fmla="*/ 23 w 170"/>
                  <a:gd name="T9" fmla="*/ 18 h 115"/>
                  <a:gd name="T10" fmla="*/ 21 w 170"/>
                  <a:gd name="T11" fmla="*/ 17 h 115"/>
                  <a:gd name="T12" fmla="*/ 7 w 170"/>
                  <a:gd name="T13" fmla="*/ 9 h 115"/>
                  <a:gd name="T14" fmla="*/ 6 w 170"/>
                  <a:gd name="T15" fmla="*/ 7 h 115"/>
                  <a:gd name="T16" fmla="*/ 4 w 170"/>
                  <a:gd name="T17" fmla="*/ 8 h 115"/>
                  <a:gd name="T18" fmla="*/ 4 w 170"/>
                  <a:gd name="T19" fmla="*/ 33 h 115"/>
                  <a:gd name="T20" fmla="*/ 28 w 170"/>
                  <a:gd name="T21" fmla="*/ 50 h 115"/>
                  <a:gd name="T22" fmla="*/ 35 w 170"/>
                  <a:gd name="T23" fmla="*/ 50 h 115"/>
                  <a:gd name="T24" fmla="*/ 35 w 170"/>
                  <a:gd name="T25" fmla="*/ 50 h 115"/>
                  <a:gd name="T26" fmla="*/ 74 w 170"/>
                  <a:gd name="T27" fmla="*/ 36 h 115"/>
                  <a:gd name="T28" fmla="*/ 100 w 170"/>
                  <a:gd name="T29" fmla="*/ 25 h 115"/>
                  <a:gd name="T30" fmla="*/ 104 w 170"/>
                  <a:gd name="T31" fmla="*/ 25 h 115"/>
                  <a:gd name="T32" fmla="*/ 142 w 170"/>
                  <a:gd name="T33" fmla="*/ 65 h 115"/>
                  <a:gd name="T34" fmla="*/ 136 w 170"/>
                  <a:gd name="T35" fmla="*/ 81 h 115"/>
                  <a:gd name="T36" fmla="*/ 131 w 170"/>
                  <a:gd name="T37" fmla="*/ 98 h 115"/>
                  <a:gd name="T38" fmla="*/ 137 w 170"/>
                  <a:gd name="T39" fmla="*/ 114 h 115"/>
                  <a:gd name="T40" fmla="*/ 138 w 170"/>
                  <a:gd name="T41" fmla="*/ 115 h 115"/>
                  <a:gd name="T42" fmla="*/ 139 w 170"/>
                  <a:gd name="T43" fmla="*/ 115 h 115"/>
                  <a:gd name="T44" fmla="*/ 144 w 170"/>
                  <a:gd name="T45" fmla="*/ 113 h 115"/>
                  <a:gd name="T46" fmla="*/ 162 w 170"/>
                  <a:gd name="T47" fmla="*/ 107 h 115"/>
                  <a:gd name="T48" fmla="*/ 163 w 170"/>
                  <a:gd name="T49" fmla="*/ 106 h 115"/>
                  <a:gd name="T50" fmla="*/ 163 w 170"/>
                  <a:gd name="T51" fmla="*/ 105 h 115"/>
                  <a:gd name="T52" fmla="*/ 165 w 170"/>
                  <a:gd name="T53" fmla="*/ 81 h 115"/>
                  <a:gd name="T54" fmla="*/ 170 w 170"/>
                  <a:gd name="T55" fmla="*/ 60 h 115"/>
                  <a:gd name="T56" fmla="*/ 115 w 170"/>
                  <a:gd name="T5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0" h="115">
                    <a:moveTo>
                      <a:pt x="115" y="0"/>
                    </a:moveTo>
                    <a:cubicBezTo>
                      <a:pt x="91" y="0"/>
                      <a:pt x="78" y="9"/>
                      <a:pt x="66" y="17"/>
                    </a:cubicBezTo>
                    <a:cubicBezTo>
                      <a:pt x="57" y="24"/>
                      <a:pt x="49" y="29"/>
                      <a:pt x="37" y="29"/>
                    </a:cubicBezTo>
                    <a:cubicBezTo>
                      <a:pt x="28" y="29"/>
                      <a:pt x="25" y="22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7"/>
                      <a:pt x="22" y="17"/>
                      <a:pt x="21" y="17"/>
                    </a:cubicBezTo>
                    <a:cubicBezTo>
                      <a:pt x="14" y="17"/>
                      <a:pt x="7" y="13"/>
                      <a:pt x="7" y="9"/>
                    </a:cubicBezTo>
                    <a:cubicBezTo>
                      <a:pt x="7" y="8"/>
                      <a:pt x="7" y="8"/>
                      <a:pt x="6" y="7"/>
                    </a:cubicBezTo>
                    <a:cubicBezTo>
                      <a:pt x="6" y="7"/>
                      <a:pt x="5" y="7"/>
                      <a:pt x="4" y="8"/>
                    </a:cubicBezTo>
                    <a:cubicBezTo>
                      <a:pt x="0" y="15"/>
                      <a:pt x="0" y="25"/>
                      <a:pt x="4" y="33"/>
                    </a:cubicBezTo>
                    <a:cubicBezTo>
                      <a:pt x="9" y="42"/>
                      <a:pt x="18" y="48"/>
                      <a:pt x="28" y="50"/>
                    </a:cubicBezTo>
                    <a:cubicBezTo>
                      <a:pt x="30" y="50"/>
                      <a:pt x="33" y="50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51" y="50"/>
                      <a:pt x="63" y="43"/>
                      <a:pt x="74" y="36"/>
                    </a:cubicBezTo>
                    <a:cubicBezTo>
                      <a:pt x="83" y="31"/>
                      <a:pt x="91" y="26"/>
                      <a:pt x="100" y="25"/>
                    </a:cubicBezTo>
                    <a:cubicBezTo>
                      <a:pt x="102" y="25"/>
                      <a:pt x="103" y="25"/>
                      <a:pt x="104" y="25"/>
                    </a:cubicBezTo>
                    <a:cubicBezTo>
                      <a:pt x="138" y="25"/>
                      <a:pt x="142" y="53"/>
                      <a:pt x="142" y="65"/>
                    </a:cubicBezTo>
                    <a:cubicBezTo>
                      <a:pt x="142" y="71"/>
                      <a:pt x="139" y="76"/>
                      <a:pt x="136" y="81"/>
                    </a:cubicBezTo>
                    <a:cubicBezTo>
                      <a:pt x="134" y="86"/>
                      <a:pt x="131" y="92"/>
                      <a:pt x="131" y="98"/>
                    </a:cubicBezTo>
                    <a:cubicBezTo>
                      <a:pt x="131" y="104"/>
                      <a:pt x="133" y="110"/>
                      <a:pt x="137" y="114"/>
                    </a:cubicBezTo>
                    <a:cubicBezTo>
                      <a:pt x="138" y="114"/>
                      <a:pt x="138" y="115"/>
                      <a:pt x="138" y="115"/>
                    </a:cubicBezTo>
                    <a:cubicBezTo>
                      <a:pt x="139" y="115"/>
                      <a:pt x="139" y="115"/>
                      <a:pt x="139" y="115"/>
                    </a:cubicBezTo>
                    <a:cubicBezTo>
                      <a:pt x="141" y="114"/>
                      <a:pt x="142" y="113"/>
                      <a:pt x="144" y="113"/>
                    </a:cubicBezTo>
                    <a:cubicBezTo>
                      <a:pt x="150" y="111"/>
                      <a:pt x="156" y="108"/>
                      <a:pt x="162" y="107"/>
                    </a:cubicBezTo>
                    <a:cubicBezTo>
                      <a:pt x="162" y="107"/>
                      <a:pt x="163" y="107"/>
                      <a:pt x="163" y="106"/>
                    </a:cubicBezTo>
                    <a:cubicBezTo>
                      <a:pt x="163" y="106"/>
                      <a:pt x="163" y="105"/>
                      <a:pt x="163" y="105"/>
                    </a:cubicBezTo>
                    <a:cubicBezTo>
                      <a:pt x="159" y="96"/>
                      <a:pt x="162" y="89"/>
                      <a:pt x="165" y="81"/>
                    </a:cubicBezTo>
                    <a:cubicBezTo>
                      <a:pt x="167" y="75"/>
                      <a:pt x="170" y="69"/>
                      <a:pt x="170" y="60"/>
                    </a:cubicBezTo>
                    <a:cubicBezTo>
                      <a:pt x="170" y="27"/>
                      <a:pt x="140" y="0"/>
                      <a:pt x="115" y="0"/>
                    </a:cubicBezTo>
                    <a:close/>
                  </a:path>
                </a:pathLst>
              </a:custGeom>
              <a:solidFill>
                <a:srgbClr val="6332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51"/>
              <p:cNvSpPr>
                <a:spLocks/>
              </p:cNvSpPr>
              <p:nvPr/>
            </p:nvSpPr>
            <p:spPr bwMode="auto">
              <a:xfrm>
                <a:off x="1359" y="1872"/>
                <a:ext cx="117" cy="63"/>
              </a:xfrm>
              <a:custGeom>
                <a:avLst/>
                <a:gdLst>
                  <a:gd name="T0" fmla="*/ 49 w 79"/>
                  <a:gd name="T1" fmla="*/ 15 h 43"/>
                  <a:gd name="T2" fmla="*/ 4 w 79"/>
                  <a:gd name="T3" fmla="*/ 0 h 43"/>
                  <a:gd name="T4" fmla="*/ 2 w 79"/>
                  <a:gd name="T5" fmla="*/ 1 h 43"/>
                  <a:gd name="T6" fmla="*/ 2 w 79"/>
                  <a:gd name="T7" fmla="*/ 3 h 43"/>
                  <a:gd name="T8" fmla="*/ 2 w 79"/>
                  <a:gd name="T9" fmla="*/ 4 h 43"/>
                  <a:gd name="T10" fmla="*/ 0 w 79"/>
                  <a:gd name="T11" fmla="*/ 16 h 43"/>
                  <a:gd name="T12" fmla="*/ 0 w 79"/>
                  <a:gd name="T13" fmla="*/ 17 h 43"/>
                  <a:gd name="T14" fmla="*/ 48 w 79"/>
                  <a:gd name="T15" fmla="*/ 43 h 43"/>
                  <a:gd name="T16" fmla="*/ 78 w 79"/>
                  <a:gd name="T17" fmla="*/ 36 h 43"/>
                  <a:gd name="T18" fmla="*/ 79 w 79"/>
                  <a:gd name="T19" fmla="*/ 34 h 43"/>
                  <a:gd name="T20" fmla="*/ 49 w 79"/>
                  <a:gd name="T21" fmla="*/ 1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43">
                    <a:moveTo>
                      <a:pt x="49" y="15"/>
                    </a:moveTo>
                    <a:cubicBezTo>
                      <a:pt x="36" y="13"/>
                      <a:pt x="21" y="11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1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1" y="8"/>
                      <a:pt x="0" y="12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7" y="29"/>
                      <a:pt x="24" y="43"/>
                      <a:pt x="48" y="43"/>
                    </a:cubicBezTo>
                    <a:cubicBezTo>
                      <a:pt x="58" y="43"/>
                      <a:pt x="68" y="40"/>
                      <a:pt x="78" y="36"/>
                    </a:cubicBezTo>
                    <a:cubicBezTo>
                      <a:pt x="79" y="36"/>
                      <a:pt x="79" y="35"/>
                      <a:pt x="79" y="34"/>
                    </a:cubicBezTo>
                    <a:cubicBezTo>
                      <a:pt x="77" y="19"/>
                      <a:pt x="64" y="18"/>
                      <a:pt x="49" y="15"/>
                    </a:cubicBezTo>
                    <a:close/>
                  </a:path>
                </a:pathLst>
              </a:custGeom>
              <a:solidFill>
                <a:srgbClr val="6332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52"/>
              <p:cNvSpPr>
                <a:spLocks/>
              </p:cNvSpPr>
              <p:nvPr/>
            </p:nvSpPr>
            <p:spPr bwMode="auto">
              <a:xfrm>
                <a:off x="1387" y="1796"/>
                <a:ext cx="191" cy="147"/>
              </a:xfrm>
              <a:custGeom>
                <a:avLst/>
                <a:gdLst>
                  <a:gd name="T0" fmla="*/ 104 w 129"/>
                  <a:gd name="T1" fmla="*/ 32 h 99"/>
                  <a:gd name="T2" fmla="*/ 80 w 129"/>
                  <a:gd name="T3" fmla="*/ 34 h 99"/>
                  <a:gd name="T4" fmla="*/ 56 w 129"/>
                  <a:gd name="T5" fmla="*/ 36 h 99"/>
                  <a:gd name="T6" fmla="*/ 6 w 129"/>
                  <a:gd name="T7" fmla="*/ 2 h 99"/>
                  <a:gd name="T8" fmla="*/ 5 w 129"/>
                  <a:gd name="T9" fmla="*/ 0 h 99"/>
                  <a:gd name="T10" fmla="*/ 3 w 129"/>
                  <a:gd name="T11" fmla="*/ 1 h 99"/>
                  <a:gd name="T12" fmla="*/ 0 w 129"/>
                  <a:gd name="T13" fmla="*/ 17 h 99"/>
                  <a:gd name="T14" fmla="*/ 0 w 129"/>
                  <a:gd name="T15" fmla="*/ 23 h 99"/>
                  <a:gd name="T16" fmla="*/ 1 w 129"/>
                  <a:gd name="T17" fmla="*/ 24 h 99"/>
                  <a:gd name="T18" fmla="*/ 2 w 129"/>
                  <a:gd name="T19" fmla="*/ 25 h 99"/>
                  <a:gd name="T20" fmla="*/ 6 w 129"/>
                  <a:gd name="T21" fmla="*/ 30 h 99"/>
                  <a:gd name="T22" fmla="*/ 58 w 129"/>
                  <a:gd name="T23" fmla="*/ 52 h 99"/>
                  <a:gd name="T24" fmla="*/ 89 w 129"/>
                  <a:gd name="T25" fmla="*/ 73 h 99"/>
                  <a:gd name="T26" fmla="*/ 88 w 129"/>
                  <a:gd name="T27" fmla="*/ 81 h 99"/>
                  <a:gd name="T28" fmla="*/ 87 w 129"/>
                  <a:gd name="T29" fmla="*/ 87 h 99"/>
                  <a:gd name="T30" fmla="*/ 88 w 129"/>
                  <a:gd name="T31" fmla="*/ 89 h 99"/>
                  <a:gd name="T32" fmla="*/ 99 w 129"/>
                  <a:gd name="T33" fmla="*/ 93 h 99"/>
                  <a:gd name="T34" fmla="*/ 120 w 129"/>
                  <a:gd name="T35" fmla="*/ 99 h 99"/>
                  <a:gd name="T36" fmla="*/ 120 w 129"/>
                  <a:gd name="T37" fmla="*/ 99 h 99"/>
                  <a:gd name="T38" fmla="*/ 120 w 129"/>
                  <a:gd name="T39" fmla="*/ 99 h 99"/>
                  <a:gd name="T40" fmla="*/ 122 w 129"/>
                  <a:gd name="T41" fmla="*/ 97 h 99"/>
                  <a:gd name="T42" fmla="*/ 121 w 129"/>
                  <a:gd name="T43" fmla="*/ 96 h 99"/>
                  <a:gd name="T44" fmla="*/ 119 w 129"/>
                  <a:gd name="T45" fmla="*/ 86 h 99"/>
                  <a:gd name="T46" fmla="*/ 124 w 129"/>
                  <a:gd name="T47" fmla="*/ 70 h 99"/>
                  <a:gd name="T48" fmla="*/ 129 w 129"/>
                  <a:gd name="T49" fmla="*/ 52 h 99"/>
                  <a:gd name="T50" fmla="*/ 104 w 129"/>
                  <a:gd name="T51" fmla="*/ 3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9" h="99">
                    <a:moveTo>
                      <a:pt x="104" y="32"/>
                    </a:moveTo>
                    <a:cubicBezTo>
                      <a:pt x="96" y="32"/>
                      <a:pt x="88" y="33"/>
                      <a:pt x="80" y="34"/>
                    </a:cubicBezTo>
                    <a:cubicBezTo>
                      <a:pt x="72" y="35"/>
                      <a:pt x="64" y="36"/>
                      <a:pt x="56" y="36"/>
                    </a:cubicBezTo>
                    <a:cubicBezTo>
                      <a:pt x="26" y="36"/>
                      <a:pt x="8" y="24"/>
                      <a:pt x="6" y="2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4" y="0"/>
                      <a:pt x="4" y="0"/>
                      <a:pt x="3" y="1"/>
                    </a:cubicBezTo>
                    <a:cubicBezTo>
                      <a:pt x="1" y="6"/>
                      <a:pt x="0" y="11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0" y="24"/>
                      <a:pt x="0" y="24"/>
                      <a:pt x="1" y="24"/>
                    </a:cubicBezTo>
                    <a:cubicBezTo>
                      <a:pt x="1" y="25"/>
                      <a:pt x="1" y="25"/>
                      <a:pt x="2" y="25"/>
                    </a:cubicBezTo>
                    <a:cubicBezTo>
                      <a:pt x="3" y="27"/>
                      <a:pt x="4" y="29"/>
                      <a:pt x="6" y="30"/>
                    </a:cubicBezTo>
                    <a:cubicBezTo>
                      <a:pt x="22" y="46"/>
                      <a:pt x="42" y="49"/>
                      <a:pt x="58" y="52"/>
                    </a:cubicBezTo>
                    <a:cubicBezTo>
                      <a:pt x="76" y="55"/>
                      <a:pt x="89" y="57"/>
                      <a:pt x="89" y="73"/>
                    </a:cubicBezTo>
                    <a:cubicBezTo>
                      <a:pt x="89" y="75"/>
                      <a:pt x="88" y="78"/>
                      <a:pt x="88" y="81"/>
                    </a:cubicBezTo>
                    <a:cubicBezTo>
                      <a:pt x="88" y="83"/>
                      <a:pt x="87" y="85"/>
                      <a:pt x="87" y="87"/>
                    </a:cubicBezTo>
                    <a:cubicBezTo>
                      <a:pt x="87" y="88"/>
                      <a:pt x="88" y="89"/>
                      <a:pt x="88" y="89"/>
                    </a:cubicBezTo>
                    <a:cubicBezTo>
                      <a:pt x="92" y="90"/>
                      <a:pt x="96" y="91"/>
                      <a:pt x="99" y="93"/>
                    </a:cubicBezTo>
                    <a:cubicBezTo>
                      <a:pt x="106" y="95"/>
                      <a:pt x="113" y="98"/>
                      <a:pt x="120" y="99"/>
                    </a:cubicBezTo>
                    <a:cubicBezTo>
                      <a:pt x="120" y="99"/>
                      <a:pt x="120" y="99"/>
                      <a:pt x="120" y="99"/>
                    </a:cubicBezTo>
                    <a:cubicBezTo>
                      <a:pt x="120" y="99"/>
                      <a:pt x="120" y="99"/>
                      <a:pt x="120" y="99"/>
                    </a:cubicBezTo>
                    <a:cubicBezTo>
                      <a:pt x="121" y="99"/>
                      <a:pt x="122" y="98"/>
                      <a:pt x="122" y="97"/>
                    </a:cubicBezTo>
                    <a:cubicBezTo>
                      <a:pt x="122" y="97"/>
                      <a:pt x="122" y="97"/>
                      <a:pt x="121" y="96"/>
                    </a:cubicBezTo>
                    <a:cubicBezTo>
                      <a:pt x="120" y="93"/>
                      <a:pt x="119" y="90"/>
                      <a:pt x="119" y="86"/>
                    </a:cubicBezTo>
                    <a:cubicBezTo>
                      <a:pt x="119" y="81"/>
                      <a:pt x="121" y="76"/>
                      <a:pt x="124" y="70"/>
                    </a:cubicBezTo>
                    <a:cubicBezTo>
                      <a:pt x="127" y="64"/>
                      <a:pt x="129" y="58"/>
                      <a:pt x="129" y="52"/>
                    </a:cubicBezTo>
                    <a:cubicBezTo>
                      <a:pt x="129" y="43"/>
                      <a:pt x="125" y="32"/>
                      <a:pt x="104" y="32"/>
                    </a:cubicBezTo>
                    <a:close/>
                  </a:path>
                </a:pathLst>
              </a:custGeom>
              <a:solidFill>
                <a:srgbClr val="6332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53"/>
              <p:cNvSpPr>
                <a:spLocks/>
              </p:cNvSpPr>
              <p:nvPr/>
            </p:nvSpPr>
            <p:spPr bwMode="auto">
              <a:xfrm>
                <a:off x="1719" y="1873"/>
                <a:ext cx="54" cy="76"/>
              </a:xfrm>
              <a:custGeom>
                <a:avLst/>
                <a:gdLst>
                  <a:gd name="T0" fmla="*/ 32 w 36"/>
                  <a:gd name="T1" fmla="*/ 1 h 51"/>
                  <a:gd name="T2" fmla="*/ 30 w 36"/>
                  <a:gd name="T3" fmla="*/ 0 h 51"/>
                  <a:gd name="T4" fmla="*/ 29 w 36"/>
                  <a:gd name="T5" fmla="*/ 2 h 51"/>
                  <a:gd name="T6" fmla="*/ 1 w 36"/>
                  <a:gd name="T7" fmla="*/ 46 h 51"/>
                  <a:gd name="T8" fmla="*/ 0 w 36"/>
                  <a:gd name="T9" fmla="*/ 47 h 51"/>
                  <a:gd name="T10" fmla="*/ 1 w 36"/>
                  <a:gd name="T11" fmla="*/ 48 h 51"/>
                  <a:gd name="T12" fmla="*/ 3 w 36"/>
                  <a:gd name="T13" fmla="*/ 51 h 51"/>
                  <a:gd name="T14" fmla="*/ 5 w 36"/>
                  <a:gd name="T15" fmla="*/ 51 h 51"/>
                  <a:gd name="T16" fmla="*/ 5 w 36"/>
                  <a:gd name="T17" fmla="*/ 51 h 51"/>
                  <a:gd name="T18" fmla="*/ 31 w 36"/>
                  <a:gd name="T19" fmla="*/ 33 h 51"/>
                  <a:gd name="T20" fmla="*/ 36 w 36"/>
                  <a:gd name="T21" fmla="*/ 17 h 51"/>
                  <a:gd name="T22" fmla="*/ 32 w 36"/>
                  <a:gd name="T23" fmla="*/ 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51">
                    <a:moveTo>
                      <a:pt x="32" y="1"/>
                    </a:moveTo>
                    <a:cubicBezTo>
                      <a:pt x="31" y="1"/>
                      <a:pt x="31" y="0"/>
                      <a:pt x="30" y="0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7" y="18"/>
                      <a:pt x="18" y="33"/>
                      <a:pt x="1" y="46"/>
                    </a:cubicBezTo>
                    <a:cubicBezTo>
                      <a:pt x="0" y="46"/>
                      <a:pt x="0" y="46"/>
                      <a:pt x="0" y="47"/>
                    </a:cubicBezTo>
                    <a:cubicBezTo>
                      <a:pt x="0" y="47"/>
                      <a:pt x="0" y="48"/>
                      <a:pt x="1" y="48"/>
                    </a:cubicBezTo>
                    <a:cubicBezTo>
                      <a:pt x="2" y="49"/>
                      <a:pt x="3" y="50"/>
                      <a:pt x="3" y="51"/>
                    </a:cubicBezTo>
                    <a:cubicBezTo>
                      <a:pt x="4" y="51"/>
                      <a:pt x="4" y="51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17" y="47"/>
                      <a:pt x="26" y="40"/>
                      <a:pt x="31" y="33"/>
                    </a:cubicBezTo>
                    <a:cubicBezTo>
                      <a:pt x="34" y="28"/>
                      <a:pt x="36" y="22"/>
                      <a:pt x="36" y="17"/>
                    </a:cubicBezTo>
                    <a:cubicBezTo>
                      <a:pt x="36" y="12"/>
                      <a:pt x="35" y="7"/>
                      <a:pt x="32" y="1"/>
                    </a:cubicBezTo>
                    <a:close/>
                  </a:path>
                </a:pathLst>
              </a:custGeom>
              <a:solidFill>
                <a:srgbClr val="6332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54"/>
              <p:cNvSpPr>
                <a:spLocks/>
              </p:cNvSpPr>
              <p:nvPr/>
            </p:nvSpPr>
            <p:spPr bwMode="auto">
              <a:xfrm>
                <a:off x="1373" y="1952"/>
                <a:ext cx="46" cy="22"/>
              </a:xfrm>
              <a:custGeom>
                <a:avLst/>
                <a:gdLst>
                  <a:gd name="T0" fmla="*/ 30 w 31"/>
                  <a:gd name="T1" fmla="*/ 7 h 15"/>
                  <a:gd name="T2" fmla="*/ 4 w 31"/>
                  <a:gd name="T3" fmla="*/ 1 h 15"/>
                  <a:gd name="T4" fmla="*/ 2 w 31"/>
                  <a:gd name="T5" fmla="*/ 1 h 15"/>
                  <a:gd name="T6" fmla="*/ 2 w 31"/>
                  <a:gd name="T7" fmla="*/ 2 h 15"/>
                  <a:gd name="T8" fmla="*/ 0 w 31"/>
                  <a:gd name="T9" fmla="*/ 8 h 15"/>
                  <a:gd name="T10" fmla="*/ 0 w 31"/>
                  <a:gd name="T11" fmla="*/ 8 h 15"/>
                  <a:gd name="T12" fmla="*/ 0 w 31"/>
                  <a:gd name="T13" fmla="*/ 8 h 15"/>
                  <a:gd name="T14" fmla="*/ 0 w 31"/>
                  <a:gd name="T15" fmla="*/ 10 h 15"/>
                  <a:gd name="T16" fmla="*/ 1 w 31"/>
                  <a:gd name="T17" fmla="*/ 10 h 15"/>
                  <a:gd name="T18" fmla="*/ 28 w 31"/>
                  <a:gd name="T19" fmla="*/ 15 h 15"/>
                  <a:gd name="T20" fmla="*/ 28 w 31"/>
                  <a:gd name="T21" fmla="*/ 15 h 15"/>
                  <a:gd name="T22" fmla="*/ 30 w 31"/>
                  <a:gd name="T23" fmla="*/ 13 h 15"/>
                  <a:gd name="T24" fmla="*/ 31 w 31"/>
                  <a:gd name="T25" fmla="*/ 10 h 15"/>
                  <a:gd name="T26" fmla="*/ 31 w 31"/>
                  <a:gd name="T27" fmla="*/ 8 h 15"/>
                  <a:gd name="T28" fmla="*/ 30 w 31"/>
                  <a:gd name="T2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">
                    <a:moveTo>
                      <a:pt x="30" y="7"/>
                    </a:moveTo>
                    <a:cubicBezTo>
                      <a:pt x="20" y="5"/>
                      <a:pt x="11" y="3"/>
                      <a:pt x="4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0" y="12"/>
                      <a:pt x="19" y="14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5"/>
                      <a:pt x="29" y="14"/>
                      <a:pt x="30" y="13"/>
                    </a:cubicBezTo>
                    <a:cubicBezTo>
                      <a:pt x="30" y="12"/>
                      <a:pt x="31" y="11"/>
                      <a:pt x="31" y="10"/>
                    </a:cubicBezTo>
                    <a:cubicBezTo>
                      <a:pt x="31" y="9"/>
                      <a:pt x="31" y="9"/>
                      <a:pt x="31" y="8"/>
                    </a:cubicBezTo>
                    <a:cubicBezTo>
                      <a:pt x="31" y="8"/>
                      <a:pt x="30" y="8"/>
                      <a:pt x="30" y="7"/>
                    </a:cubicBezTo>
                    <a:close/>
                  </a:path>
                </a:pathLst>
              </a:custGeom>
              <a:solidFill>
                <a:srgbClr val="6332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5"/>
              <p:cNvSpPr>
                <a:spLocks/>
              </p:cNvSpPr>
              <p:nvPr/>
            </p:nvSpPr>
            <p:spPr bwMode="auto">
              <a:xfrm>
                <a:off x="1366" y="2011"/>
                <a:ext cx="53" cy="18"/>
              </a:xfrm>
              <a:custGeom>
                <a:avLst/>
                <a:gdLst>
                  <a:gd name="T0" fmla="*/ 35 w 36"/>
                  <a:gd name="T1" fmla="*/ 4 h 12"/>
                  <a:gd name="T2" fmla="*/ 33 w 36"/>
                  <a:gd name="T3" fmla="*/ 3 h 12"/>
                  <a:gd name="T4" fmla="*/ 30 w 36"/>
                  <a:gd name="T5" fmla="*/ 3 h 12"/>
                  <a:gd name="T6" fmla="*/ 2 w 36"/>
                  <a:gd name="T7" fmla="*/ 1 h 12"/>
                  <a:gd name="T8" fmla="*/ 1 w 36"/>
                  <a:gd name="T9" fmla="*/ 1 h 12"/>
                  <a:gd name="T10" fmla="*/ 0 w 36"/>
                  <a:gd name="T11" fmla="*/ 2 h 12"/>
                  <a:gd name="T12" fmla="*/ 0 w 36"/>
                  <a:gd name="T13" fmla="*/ 10 h 12"/>
                  <a:gd name="T14" fmla="*/ 2 w 36"/>
                  <a:gd name="T15" fmla="*/ 11 h 12"/>
                  <a:gd name="T16" fmla="*/ 11 w 36"/>
                  <a:gd name="T17" fmla="*/ 12 h 12"/>
                  <a:gd name="T18" fmla="*/ 29 w 36"/>
                  <a:gd name="T19" fmla="*/ 12 h 12"/>
                  <a:gd name="T20" fmla="*/ 34 w 36"/>
                  <a:gd name="T21" fmla="*/ 12 h 12"/>
                  <a:gd name="T22" fmla="*/ 35 w 36"/>
                  <a:gd name="T23" fmla="*/ 11 h 12"/>
                  <a:gd name="T24" fmla="*/ 36 w 36"/>
                  <a:gd name="T25" fmla="*/ 10 h 12"/>
                  <a:gd name="T26" fmla="*/ 35 w 36"/>
                  <a:gd name="T27" fmla="*/ 6 h 12"/>
                  <a:gd name="T28" fmla="*/ 35 w 36"/>
                  <a:gd name="T2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2">
                    <a:moveTo>
                      <a:pt x="35" y="4"/>
                    </a:moveTo>
                    <a:cubicBezTo>
                      <a:pt x="35" y="3"/>
                      <a:pt x="34" y="3"/>
                      <a:pt x="33" y="3"/>
                    </a:cubicBezTo>
                    <a:cubicBezTo>
                      <a:pt x="32" y="3"/>
                      <a:pt x="31" y="3"/>
                      <a:pt x="30" y="3"/>
                    </a:cubicBezTo>
                    <a:cubicBezTo>
                      <a:pt x="22" y="3"/>
                      <a:pt x="13" y="2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5"/>
                      <a:pt x="0" y="7"/>
                      <a:pt x="0" y="10"/>
                    </a:cubicBezTo>
                    <a:cubicBezTo>
                      <a:pt x="0" y="10"/>
                      <a:pt x="1" y="11"/>
                      <a:pt x="2" y="11"/>
                    </a:cubicBezTo>
                    <a:cubicBezTo>
                      <a:pt x="5" y="11"/>
                      <a:pt x="8" y="11"/>
                      <a:pt x="11" y="12"/>
                    </a:cubicBezTo>
                    <a:cubicBezTo>
                      <a:pt x="17" y="12"/>
                      <a:pt x="23" y="12"/>
                      <a:pt x="29" y="12"/>
                    </a:cubicBezTo>
                    <a:cubicBezTo>
                      <a:pt x="31" y="12"/>
                      <a:pt x="32" y="12"/>
                      <a:pt x="34" y="12"/>
                    </a:cubicBezTo>
                    <a:cubicBezTo>
                      <a:pt x="35" y="12"/>
                      <a:pt x="35" y="12"/>
                      <a:pt x="35" y="11"/>
                    </a:cubicBezTo>
                    <a:cubicBezTo>
                      <a:pt x="36" y="11"/>
                      <a:pt x="36" y="10"/>
                      <a:pt x="36" y="10"/>
                    </a:cubicBezTo>
                    <a:cubicBezTo>
                      <a:pt x="36" y="9"/>
                      <a:pt x="35" y="8"/>
                      <a:pt x="35" y="6"/>
                    </a:cubicBezTo>
                    <a:lnTo>
                      <a:pt x="35" y="4"/>
                    </a:lnTo>
                    <a:close/>
                  </a:path>
                </a:pathLst>
              </a:custGeom>
              <a:solidFill>
                <a:srgbClr val="6332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6"/>
              <p:cNvSpPr>
                <a:spLocks/>
              </p:cNvSpPr>
              <p:nvPr/>
            </p:nvSpPr>
            <p:spPr bwMode="auto">
              <a:xfrm>
                <a:off x="1391" y="1775"/>
                <a:ext cx="230" cy="169"/>
              </a:xfrm>
              <a:custGeom>
                <a:avLst/>
                <a:gdLst>
                  <a:gd name="T0" fmla="*/ 155 w 155"/>
                  <a:gd name="T1" fmla="*/ 59 h 114"/>
                  <a:gd name="T2" fmla="*/ 114 w 155"/>
                  <a:gd name="T3" fmla="*/ 16 h 114"/>
                  <a:gd name="T4" fmla="*/ 110 w 155"/>
                  <a:gd name="T5" fmla="*/ 16 h 114"/>
                  <a:gd name="T6" fmla="*/ 82 w 155"/>
                  <a:gd name="T7" fmla="*/ 27 h 114"/>
                  <a:gd name="T8" fmla="*/ 45 w 155"/>
                  <a:gd name="T9" fmla="*/ 41 h 114"/>
                  <a:gd name="T10" fmla="*/ 39 w 155"/>
                  <a:gd name="T11" fmla="*/ 41 h 114"/>
                  <a:gd name="T12" fmla="*/ 17 w 155"/>
                  <a:gd name="T13" fmla="*/ 26 h 114"/>
                  <a:gd name="T14" fmla="*/ 17 w 155"/>
                  <a:gd name="T15" fmla="*/ 4 h 114"/>
                  <a:gd name="T16" fmla="*/ 17 w 155"/>
                  <a:gd name="T17" fmla="*/ 3 h 114"/>
                  <a:gd name="T18" fmla="*/ 18 w 155"/>
                  <a:gd name="T19" fmla="*/ 2 h 114"/>
                  <a:gd name="T20" fmla="*/ 17 w 155"/>
                  <a:gd name="T21" fmla="*/ 0 h 114"/>
                  <a:gd name="T22" fmla="*/ 15 w 155"/>
                  <a:gd name="T23" fmla="*/ 0 h 114"/>
                  <a:gd name="T24" fmla="*/ 0 w 155"/>
                  <a:gd name="T25" fmla="*/ 15 h 114"/>
                  <a:gd name="T26" fmla="*/ 0 w 155"/>
                  <a:gd name="T27" fmla="*/ 16 h 114"/>
                  <a:gd name="T28" fmla="*/ 53 w 155"/>
                  <a:gd name="T29" fmla="*/ 53 h 114"/>
                  <a:gd name="T30" fmla="*/ 77 w 155"/>
                  <a:gd name="T31" fmla="*/ 51 h 114"/>
                  <a:gd name="T32" fmla="*/ 101 w 155"/>
                  <a:gd name="T33" fmla="*/ 50 h 114"/>
                  <a:gd name="T34" fmla="*/ 123 w 155"/>
                  <a:gd name="T35" fmla="*/ 66 h 114"/>
                  <a:gd name="T36" fmla="*/ 118 w 155"/>
                  <a:gd name="T37" fmla="*/ 83 h 114"/>
                  <a:gd name="T38" fmla="*/ 113 w 155"/>
                  <a:gd name="T39" fmla="*/ 100 h 114"/>
                  <a:gd name="T40" fmla="*/ 116 w 155"/>
                  <a:gd name="T41" fmla="*/ 112 h 114"/>
                  <a:gd name="T42" fmla="*/ 116 w 155"/>
                  <a:gd name="T43" fmla="*/ 112 h 114"/>
                  <a:gd name="T44" fmla="*/ 117 w 155"/>
                  <a:gd name="T45" fmla="*/ 113 h 114"/>
                  <a:gd name="T46" fmla="*/ 125 w 155"/>
                  <a:gd name="T47" fmla="*/ 114 h 114"/>
                  <a:gd name="T48" fmla="*/ 149 w 155"/>
                  <a:gd name="T49" fmla="*/ 109 h 114"/>
                  <a:gd name="T50" fmla="*/ 150 w 155"/>
                  <a:gd name="T51" fmla="*/ 107 h 114"/>
                  <a:gd name="T52" fmla="*/ 150 w 155"/>
                  <a:gd name="T53" fmla="*/ 106 h 114"/>
                  <a:gd name="T54" fmla="*/ 144 w 155"/>
                  <a:gd name="T55" fmla="*/ 92 h 114"/>
                  <a:gd name="T56" fmla="*/ 149 w 155"/>
                  <a:gd name="T57" fmla="*/ 77 h 114"/>
                  <a:gd name="T58" fmla="*/ 155 w 155"/>
                  <a:gd name="T59" fmla="*/ 5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5" h="114">
                    <a:moveTo>
                      <a:pt x="155" y="59"/>
                    </a:moveTo>
                    <a:cubicBezTo>
                      <a:pt x="155" y="49"/>
                      <a:pt x="152" y="16"/>
                      <a:pt x="114" y="16"/>
                    </a:cubicBezTo>
                    <a:cubicBezTo>
                      <a:pt x="113" y="16"/>
                      <a:pt x="111" y="16"/>
                      <a:pt x="110" y="16"/>
                    </a:cubicBezTo>
                    <a:cubicBezTo>
                      <a:pt x="100" y="16"/>
                      <a:pt x="92" y="22"/>
                      <a:pt x="82" y="27"/>
                    </a:cubicBezTo>
                    <a:cubicBezTo>
                      <a:pt x="71" y="34"/>
                      <a:pt x="60" y="41"/>
                      <a:pt x="45" y="41"/>
                    </a:cubicBezTo>
                    <a:cubicBezTo>
                      <a:pt x="43" y="41"/>
                      <a:pt x="41" y="41"/>
                      <a:pt x="39" y="41"/>
                    </a:cubicBezTo>
                    <a:cubicBezTo>
                      <a:pt x="26" y="39"/>
                      <a:pt x="20" y="30"/>
                      <a:pt x="17" y="26"/>
                    </a:cubicBezTo>
                    <a:cubicBezTo>
                      <a:pt x="14" y="18"/>
                      <a:pt x="14" y="10"/>
                      <a:pt x="17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8" y="2"/>
                    </a:cubicBezTo>
                    <a:cubicBezTo>
                      <a:pt x="18" y="1"/>
                      <a:pt x="17" y="1"/>
                      <a:pt x="17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8" y="5"/>
                      <a:pt x="3" y="9"/>
                      <a:pt x="0" y="15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2" y="40"/>
                      <a:pt x="21" y="53"/>
                      <a:pt x="53" y="53"/>
                    </a:cubicBezTo>
                    <a:cubicBezTo>
                      <a:pt x="61" y="53"/>
                      <a:pt x="69" y="52"/>
                      <a:pt x="77" y="51"/>
                    </a:cubicBezTo>
                    <a:cubicBezTo>
                      <a:pt x="85" y="50"/>
                      <a:pt x="93" y="50"/>
                      <a:pt x="101" y="50"/>
                    </a:cubicBezTo>
                    <a:cubicBezTo>
                      <a:pt x="116" y="50"/>
                      <a:pt x="123" y="55"/>
                      <a:pt x="123" y="66"/>
                    </a:cubicBezTo>
                    <a:cubicBezTo>
                      <a:pt x="123" y="72"/>
                      <a:pt x="120" y="77"/>
                      <a:pt x="118" y="83"/>
                    </a:cubicBezTo>
                    <a:cubicBezTo>
                      <a:pt x="115" y="89"/>
                      <a:pt x="113" y="94"/>
                      <a:pt x="113" y="100"/>
                    </a:cubicBezTo>
                    <a:cubicBezTo>
                      <a:pt x="113" y="104"/>
                      <a:pt x="114" y="108"/>
                      <a:pt x="116" y="112"/>
                    </a:cubicBezTo>
                    <a:cubicBezTo>
                      <a:pt x="116" y="112"/>
                      <a:pt x="116" y="112"/>
                      <a:pt x="116" y="112"/>
                    </a:cubicBezTo>
                    <a:cubicBezTo>
                      <a:pt x="116" y="113"/>
                      <a:pt x="117" y="113"/>
                      <a:pt x="117" y="113"/>
                    </a:cubicBezTo>
                    <a:cubicBezTo>
                      <a:pt x="120" y="113"/>
                      <a:pt x="123" y="114"/>
                      <a:pt x="125" y="114"/>
                    </a:cubicBezTo>
                    <a:cubicBezTo>
                      <a:pt x="133" y="114"/>
                      <a:pt x="141" y="111"/>
                      <a:pt x="149" y="109"/>
                    </a:cubicBezTo>
                    <a:cubicBezTo>
                      <a:pt x="149" y="108"/>
                      <a:pt x="150" y="108"/>
                      <a:pt x="150" y="107"/>
                    </a:cubicBezTo>
                    <a:cubicBezTo>
                      <a:pt x="150" y="107"/>
                      <a:pt x="150" y="106"/>
                      <a:pt x="150" y="106"/>
                    </a:cubicBezTo>
                    <a:cubicBezTo>
                      <a:pt x="146" y="102"/>
                      <a:pt x="144" y="97"/>
                      <a:pt x="144" y="92"/>
                    </a:cubicBezTo>
                    <a:cubicBezTo>
                      <a:pt x="144" y="86"/>
                      <a:pt x="147" y="82"/>
                      <a:pt x="149" y="77"/>
                    </a:cubicBezTo>
                    <a:cubicBezTo>
                      <a:pt x="152" y="71"/>
                      <a:pt x="155" y="66"/>
                      <a:pt x="155" y="59"/>
                    </a:cubicBezTo>
                    <a:close/>
                  </a:path>
                </a:pathLst>
              </a:custGeom>
              <a:solidFill>
                <a:srgbClr val="804D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7"/>
              <p:cNvSpPr>
                <a:spLocks/>
              </p:cNvSpPr>
              <p:nvPr/>
            </p:nvSpPr>
            <p:spPr bwMode="auto">
              <a:xfrm>
                <a:off x="1357" y="1820"/>
                <a:ext cx="166" cy="148"/>
              </a:xfrm>
              <a:custGeom>
                <a:avLst/>
                <a:gdLst>
                  <a:gd name="T0" fmla="*/ 78 w 112"/>
                  <a:gd name="T1" fmla="*/ 33 h 100"/>
                  <a:gd name="T2" fmla="*/ 28 w 112"/>
                  <a:gd name="T3" fmla="*/ 12 h 100"/>
                  <a:gd name="T4" fmla="*/ 24 w 112"/>
                  <a:gd name="T5" fmla="*/ 8 h 100"/>
                  <a:gd name="T6" fmla="*/ 23 w 112"/>
                  <a:gd name="T7" fmla="*/ 6 h 100"/>
                  <a:gd name="T8" fmla="*/ 22 w 112"/>
                  <a:gd name="T9" fmla="*/ 5 h 100"/>
                  <a:gd name="T10" fmla="*/ 10 w 112"/>
                  <a:gd name="T11" fmla="*/ 1 h 100"/>
                  <a:gd name="T12" fmla="*/ 8 w 112"/>
                  <a:gd name="T13" fmla="*/ 1 h 100"/>
                  <a:gd name="T14" fmla="*/ 0 w 112"/>
                  <a:gd name="T15" fmla="*/ 25 h 100"/>
                  <a:gd name="T16" fmla="*/ 3 w 112"/>
                  <a:gd name="T17" fmla="*/ 38 h 100"/>
                  <a:gd name="T18" fmla="*/ 3 w 112"/>
                  <a:gd name="T19" fmla="*/ 38 h 100"/>
                  <a:gd name="T20" fmla="*/ 50 w 112"/>
                  <a:gd name="T21" fmla="*/ 53 h 100"/>
                  <a:gd name="T22" fmla="*/ 77 w 112"/>
                  <a:gd name="T23" fmla="*/ 69 h 100"/>
                  <a:gd name="T24" fmla="*/ 49 w 112"/>
                  <a:gd name="T25" fmla="*/ 74 h 100"/>
                  <a:gd name="T26" fmla="*/ 49 w 112"/>
                  <a:gd name="T27" fmla="*/ 74 h 100"/>
                  <a:gd name="T28" fmla="*/ 4 w 112"/>
                  <a:gd name="T29" fmla="*/ 50 h 100"/>
                  <a:gd name="T30" fmla="*/ 2 w 112"/>
                  <a:gd name="T31" fmla="*/ 50 h 100"/>
                  <a:gd name="T32" fmla="*/ 1 w 112"/>
                  <a:gd name="T33" fmla="*/ 51 h 100"/>
                  <a:gd name="T34" fmla="*/ 1 w 112"/>
                  <a:gd name="T35" fmla="*/ 54 h 100"/>
                  <a:gd name="T36" fmla="*/ 15 w 112"/>
                  <a:gd name="T37" fmla="*/ 82 h 100"/>
                  <a:gd name="T38" fmla="*/ 13 w 112"/>
                  <a:gd name="T39" fmla="*/ 91 h 100"/>
                  <a:gd name="T40" fmla="*/ 12 w 112"/>
                  <a:gd name="T41" fmla="*/ 91 h 100"/>
                  <a:gd name="T42" fmla="*/ 14 w 112"/>
                  <a:gd name="T43" fmla="*/ 93 h 100"/>
                  <a:gd name="T44" fmla="*/ 40 w 112"/>
                  <a:gd name="T45" fmla="*/ 100 h 100"/>
                  <a:gd name="T46" fmla="*/ 41 w 112"/>
                  <a:gd name="T47" fmla="*/ 100 h 100"/>
                  <a:gd name="T48" fmla="*/ 42 w 112"/>
                  <a:gd name="T49" fmla="*/ 99 h 100"/>
                  <a:gd name="T50" fmla="*/ 48 w 112"/>
                  <a:gd name="T51" fmla="*/ 89 h 100"/>
                  <a:gd name="T52" fmla="*/ 80 w 112"/>
                  <a:gd name="T53" fmla="*/ 71 h 100"/>
                  <a:gd name="T54" fmla="*/ 91 w 112"/>
                  <a:gd name="T55" fmla="*/ 70 h 100"/>
                  <a:gd name="T56" fmla="*/ 91 w 112"/>
                  <a:gd name="T57" fmla="*/ 70 h 100"/>
                  <a:gd name="T58" fmla="*/ 108 w 112"/>
                  <a:gd name="T59" fmla="*/ 73 h 100"/>
                  <a:gd name="T60" fmla="*/ 109 w 112"/>
                  <a:gd name="T61" fmla="*/ 73 h 100"/>
                  <a:gd name="T62" fmla="*/ 110 w 112"/>
                  <a:gd name="T63" fmla="*/ 73 h 100"/>
                  <a:gd name="T64" fmla="*/ 110 w 112"/>
                  <a:gd name="T65" fmla="*/ 72 h 100"/>
                  <a:gd name="T66" fmla="*/ 111 w 112"/>
                  <a:gd name="T67" fmla="*/ 66 h 100"/>
                  <a:gd name="T68" fmla="*/ 112 w 112"/>
                  <a:gd name="T69" fmla="*/ 57 h 100"/>
                  <a:gd name="T70" fmla="*/ 78 w 112"/>
                  <a:gd name="T71" fmla="*/ 3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2" h="100">
                    <a:moveTo>
                      <a:pt x="78" y="33"/>
                    </a:moveTo>
                    <a:cubicBezTo>
                      <a:pt x="62" y="30"/>
                      <a:pt x="43" y="27"/>
                      <a:pt x="28" y="12"/>
                    </a:cubicBezTo>
                    <a:cubicBezTo>
                      <a:pt x="27" y="11"/>
                      <a:pt x="25" y="9"/>
                      <a:pt x="24" y="8"/>
                    </a:cubicBezTo>
                    <a:cubicBezTo>
                      <a:pt x="24" y="7"/>
                      <a:pt x="23" y="7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18" y="5"/>
                      <a:pt x="14" y="3"/>
                      <a:pt x="10" y="1"/>
                    </a:cubicBezTo>
                    <a:cubicBezTo>
                      <a:pt x="10" y="0"/>
                      <a:pt x="9" y="0"/>
                      <a:pt x="8" y="1"/>
                    </a:cubicBezTo>
                    <a:cubicBezTo>
                      <a:pt x="3" y="8"/>
                      <a:pt x="0" y="17"/>
                      <a:pt x="0" y="25"/>
                    </a:cubicBezTo>
                    <a:cubicBezTo>
                      <a:pt x="0" y="30"/>
                      <a:pt x="1" y="34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0" y="49"/>
                      <a:pt x="37" y="51"/>
                      <a:pt x="50" y="53"/>
                    </a:cubicBezTo>
                    <a:cubicBezTo>
                      <a:pt x="64" y="56"/>
                      <a:pt x="74" y="57"/>
                      <a:pt x="77" y="69"/>
                    </a:cubicBezTo>
                    <a:cubicBezTo>
                      <a:pt x="67" y="72"/>
                      <a:pt x="58" y="74"/>
                      <a:pt x="49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26" y="74"/>
                      <a:pt x="10" y="61"/>
                      <a:pt x="4" y="50"/>
                    </a:cubicBezTo>
                    <a:cubicBezTo>
                      <a:pt x="3" y="50"/>
                      <a:pt x="3" y="49"/>
                      <a:pt x="2" y="50"/>
                    </a:cubicBezTo>
                    <a:cubicBezTo>
                      <a:pt x="1" y="50"/>
                      <a:pt x="1" y="50"/>
                      <a:pt x="1" y="51"/>
                    </a:cubicBezTo>
                    <a:cubicBezTo>
                      <a:pt x="1" y="52"/>
                      <a:pt x="1" y="53"/>
                      <a:pt x="1" y="54"/>
                    </a:cubicBezTo>
                    <a:cubicBezTo>
                      <a:pt x="1" y="65"/>
                      <a:pt x="6" y="76"/>
                      <a:pt x="15" y="82"/>
                    </a:cubicBezTo>
                    <a:cubicBezTo>
                      <a:pt x="14" y="86"/>
                      <a:pt x="13" y="89"/>
                      <a:pt x="13" y="91"/>
                    </a:cubicBezTo>
                    <a:cubicBezTo>
                      <a:pt x="13" y="91"/>
                      <a:pt x="12" y="91"/>
                      <a:pt x="12" y="91"/>
                    </a:cubicBezTo>
                    <a:cubicBezTo>
                      <a:pt x="12" y="92"/>
                      <a:pt x="13" y="92"/>
                      <a:pt x="14" y="93"/>
                    </a:cubicBezTo>
                    <a:cubicBezTo>
                      <a:pt x="21" y="95"/>
                      <a:pt x="30" y="97"/>
                      <a:pt x="40" y="100"/>
                    </a:cubicBezTo>
                    <a:cubicBezTo>
                      <a:pt x="40" y="100"/>
                      <a:pt x="40" y="100"/>
                      <a:pt x="41" y="100"/>
                    </a:cubicBezTo>
                    <a:cubicBezTo>
                      <a:pt x="41" y="100"/>
                      <a:pt x="42" y="99"/>
                      <a:pt x="42" y="99"/>
                    </a:cubicBezTo>
                    <a:cubicBezTo>
                      <a:pt x="43" y="96"/>
                      <a:pt x="45" y="92"/>
                      <a:pt x="48" y="89"/>
                    </a:cubicBezTo>
                    <a:cubicBezTo>
                      <a:pt x="61" y="86"/>
                      <a:pt x="73" y="80"/>
                      <a:pt x="80" y="71"/>
                    </a:cubicBezTo>
                    <a:cubicBezTo>
                      <a:pt x="83" y="70"/>
                      <a:pt x="87" y="70"/>
                      <a:pt x="91" y="70"/>
                    </a:cubicBezTo>
                    <a:cubicBezTo>
                      <a:pt x="91" y="70"/>
                      <a:pt x="91" y="70"/>
                      <a:pt x="91" y="70"/>
                    </a:cubicBezTo>
                    <a:cubicBezTo>
                      <a:pt x="96" y="70"/>
                      <a:pt x="102" y="71"/>
                      <a:pt x="108" y="73"/>
                    </a:cubicBezTo>
                    <a:cubicBezTo>
                      <a:pt x="108" y="73"/>
                      <a:pt x="109" y="73"/>
                      <a:pt x="109" y="73"/>
                    </a:cubicBezTo>
                    <a:cubicBezTo>
                      <a:pt x="109" y="73"/>
                      <a:pt x="109" y="73"/>
                      <a:pt x="110" y="73"/>
                    </a:cubicBezTo>
                    <a:cubicBezTo>
                      <a:pt x="110" y="72"/>
                      <a:pt x="110" y="72"/>
                      <a:pt x="110" y="72"/>
                    </a:cubicBezTo>
                    <a:cubicBezTo>
                      <a:pt x="110" y="70"/>
                      <a:pt x="111" y="68"/>
                      <a:pt x="111" y="66"/>
                    </a:cubicBezTo>
                    <a:cubicBezTo>
                      <a:pt x="111" y="63"/>
                      <a:pt x="112" y="60"/>
                      <a:pt x="112" y="57"/>
                    </a:cubicBezTo>
                    <a:cubicBezTo>
                      <a:pt x="112" y="38"/>
                      <a:pt x="96" y="36"/>
                      <a:pt x="78" y="33"/>
                    </a:cubicBezTo>
                    <a:close/>
                  </a:path>
                </a:pathLst>
              </a:custGeom>
              <a:solidFill>
                <a:srgbClr val="804D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58"/>
              <p:cNvSpPr>
                <a:spLocks/>
              </p:cNvSpPr>
              <p:nvPr/>
            </p:nvSpPr>
            <p:spPr bwMode="auto">
              <a:xfrm>
                <a:off x="1406" y="2224"/>
                <a:ext cx="346" cy="241"/>
              </a:xfrm>
              <a:custGeom>
                <a:avLst/>
                <a:gdLst>
                  <a:gd name="T0" fmla="*/ 216 w 233"/>
                  <a:gd name="T1" fmla="*/ 27 h 163"/>
                  <a:gd name="T2" fmla="*/ 204 w 233"/>
                  <a:gd name="T3" fmla="*/ 49 h 163"/>
                  <a:gd name="T4" fmla="*/ 194 w 233"/>
                  <a:gd name="T5" fmla="*/ 68 h 163"/>
                  <a:gd name="T6" fmla="*/ 187 w 233"/>
                  <a:gd name="T7" fmla="*/ 53 h 163"/>
                  <a:gd name="T8" fmla="*/ 157 w 233"/>
                  <a:gd name="T9" fmla="*/ 31 h 163"/>
                  <a:gd name="T10" fmla="*/ 118 w 233"/>
                  <a:gd name="T11" fmla="*/ 29 h 163"/>
                  <a:gd name="T12" fmla="*/ 150 w 233"/>
                  <a:gd name="T13" fmla="*/ 39 h 163"/>
                  <a:gd name="T14" fmla="*/ 175 w 233"/>
                  <a:gd name="T15" fmla="*/ 60 h 163"/>
                  <a:gd name="T16" fmla="*/ 179 w 233"/>
                  <a:gd name="T17" fmla="*/ 77 h 163"/>
                  <a:gd name="T18" fmla="*/ 175 w 233"/>
                  <a:gd name="T19" fmla="*/ 92 h 163"/>
                  <a:gd name="T20" fmla="*/ 129 w 233"/>
                  <a:gd name="T21" fmla="*/ 111 h 163"/>
                  <a:gd name="T22" fmla="*/ 118 w 233"/>
                  <a:gd name="T23" fmla="*/ 110 h 163"/>
                  <a:gd name="T24" fmla="*/ 102 w 233"/>
                  <a:gd name="T25" fmla="*/ 110 h 163"/>
                  <a:gd name="T26" fmla="*/ 68 w 233"/>
                  <a:gd name="T27" fmla="*/ 99 h 163"/>
                  <a:gd name="T28" fmla="*/ 62 w 233"/>
                  <a:gd name="T29" fmla="*/ 93 h 163"/>
                  <a:gd name="T30" fmla="*/ 57 w 233"/>
                  <a:gd name="T31" fmla="*/ 75 h 163"/>
                  <a:gd name="T32" fmla="*/ 61 w 233"/>
                  <a:gd name="T33" fmla="*/ 57 h 163"/>
                  <a:gd name="T34" fmla="*/ 82 w 233"/>
                  <a:gd name="T35" fmla="*/ 38 h 163"/>
                  <a:gd name="T36" fmla="*/ 118 w 233"/>
                  <a:gd name="T37" fmla="*/ 29 h 163"/>
                  <a:gd name="T38" fmla="*/ 78 w 233"/>
                  <a:gd name="T39" fmla="*/ 31 h 163"/>
                  <a:gd name="T40" fmla="*/ 48 w 233"/>
                  <a:gd name="T41" fmla="*/ 53 h 163"/>
                  <a:gd name="T42" fmla="*/ 42 w 233"/>
                  <a:gd name="T43" fmla="*/ 68 h 163"/>
                  <a:gd name="T44" fmla="*/ 32 w 233"/>
                  <a:gd name="T45" fmla="*/ 49 h 163"/>
                  <a:gd name="T46" fmla="*/ 19 w 233"/>
                  <a:gd name="T47" fmla="*/ 27 h 163"/>
                  <a:gd name="T48" fmla="*/ 0 w 233"/>
                  <a:gd name="T49" fmla="*/ 0 h 163"/>
                  <a:gd name="T50" fmla="*/ 3 w 233"/>
                  <a:gd name="T51" fmla="*/ 26 h 163"/>
                  <a:gd name="T52" fmla="*/ 19 w 233"/>
                  <a:gd name="T53" fmla="*/ 82 h 163"/>
                  <a:gd name="T54" fmla="*/ 28 w 233"/>
                  <a:gd name="T55" fmla="*/ 104 h 163"/>
                  <a:gd name="T56" fmla="*/ 75 w 233"/>
                  <a:gd name="T57" fmla="*/ 148 h 163"/>
                  <a:gd name="T58" fmla="*/ 117 w 233"/>
                  <a:gd name="T59" fmla="*/ 163 h 163"/>
                  <a:gd name="T60" fmla="*/ 117 w 233"/>
                  <a:gd name="T61" fmla="*/ 163 h 163"/>
                  <a:gd name="T62" fmla="*/ 118 w 233"/>
                  <a:gd name="T63" fmla="*/ 163 h 163"/>
                  <a:gd name="T64" fmla="*/ 118 w 233"/>
                  <a:gd name="T65" fmla="*/ 163 h 163"/>
                  <a:gd name="T66" fmla="*/ 118 w 233"/>
                  <a:gd name="T67" fmla="*/ 163 h 163"/>
                  <a:gd name="T68" fmla="*/ 161 w 233"/>
                  <a:gd name="T69" fmla="*/ 148 h 163"/>
                  <a:gd name="T70" fmla="*/ 207 w 233"/>
                  <a:gd name="T71" fmla="*/ 104 h 163"/>
                  <a:gd name="T72" fmla="*/ 216 w 233"/>
                  <a:gd name="T73" fmla="*/ 82 h 163"/>
                  <a:gd name="T74" fmla="*/ 230 w 233"/>
                  <a:gd name="T75" fmla="*/ 26 h 163"/>
                  <a:gd name="T76" fmla="*/ 233 w 233"/>
                  <a:gd name="T77" fmla="*/ 1 h 163"/>
                  <a:gd name="T78" fmla="*/ 216 w 233"/>
                  <a:gd name="T79" fmla="*/ 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3" h="163">
                    <a:moveTo>
                      <a:pt x="216" y="27"/>
                    </a:moveTo>
                    <a:cubicBezTo>
                      <a:pt x="212" y="34"/>
                      <a:pt x="207" y="41"/>
                      <a:pt x="204" y="49"/>
                    </a:cubicBezTo>
                    <a:cubicBezTo>
                      <a:pt x="194" y="68"/>
                      <a:pt x="194" y="68"/>
                      <a:pt x="194" y="68"/>
                    </a:cubicBezTo>
                    <a:cubicBezTo>
                      <a:pt x="187" y="53"/>
                      <a:pt x="187" y="53"/>
                      <a:pt x="187" y="53"/>
                    </a:cubicBezTo>
                    <a:cubicBezTo>
                      <a:pt x="182" y="40"/>
                      <a:pt x="170" y="32"/>
                      <a:pt x="157" y="31"/>
                    </a:cubicBezTo>
                    <a:cubicBezTo>
                      <a:pt x="118" y="29"/>
                      <a:pt x="118" y="29"/>
                      <a:pt x="118" y="29"/>
                    </a:cubicBezTo>
                    <a:cubicBezTo>
                      <a:pt x="118" y="34"/>
                      <a:pt x="135" y="37"/>
                      <a:pt x="150" y="39"/>
                    </a:cubicBezTo>
                    <a:cubicBezTo>
                      <a:pt x="162" y="40"/>
                      <a:pt x="172" y="49"/>
                      <a:pt x="175" y="60"/>
                    </a:cubicBezTo>
                    <a:cubicBezTo>
                      <a:pt x="179" y="77"/>
                      <a:pt x="179" y="77"/>
                      <a:pt x="179" y="77"/>
                    </a:cubicBezTo>
                    <a:cubicBezTo>
                      <a:pt x="180" y="82"/>
                      <a:pt x="179" y="88"/>
                      <a:pt x="175" y="92"/>
                    </a:cubicBezTo>
                    <a:cubicBezTo>
                      <a:pt x="161" y="106"/>
                      <a:pt x="149" y="109"/>
                      <a:pt x="129" y="111"/>
                    </a:cubicBezTo>
                    <a:cubicBezTo>
                      <a:pt x="118" y="110"/>
                      <a:pt x="118" y="110"/>
                      <a:pt x="118" y="110"/>
                    </a:cubicBezTo>
                    <a:cubicBezTo>
                      <a:pt x="102" y="110"/>
                      <a:pt x="102" y="110"/>
                      <a:pt x="102" y="110"/>
                    </a:cubicBezTo>
                    <a:cubicBezTo>
                      <a:pt x="89" y="108"/>
                      <a:pt x="77" y="108"/>
                      <a:pt x="68" y="99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57" y="88"/>
                      <a:pt x="55" y="82"/>
                      <a:pt x="57" y="75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4" y="47"/>
                      <a:pt x="71" y="40"/>
                      <a:pt x="82" y="38"/>
                    </a:cubicBezTo>
                    <a:cubicBezTo>
                      <a:pt x="82" y="38"/>
                      <a:pt x="117" y="38"/>
                      <a:pt x="118" y="29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65" y="32"/>
                      <a:pt x="53" y="40"/>
                      <a:pt x="48" y="53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28" y="41"/>
                      <a:pt x="24" y="34"/>
                      <a:pt x="19" y="2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5" y="45"/>
                      <a:pt x="12" y="64"/>
                      <a:pt x="19" y="82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37" y="124"/>
                      <a:pt x="54" y="141"/>
                      <a:pt x="75" y="148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18" y="163"/>
                      <a:pt x="118" y="163"/>
                      <a:pt x="118" y="163"/>
                    </a:cubicBezTo>
                    <a:cubicBezTo>
                      <a:pt x="118" y="163"/>
                      <a:pt x="118" y="163"/>
                      <a:pt x="118" y="163"/>
                    </a:cubicBezTo>
                    <a:cubicBezTo>
                      <a:pt x="118" y="163"/>
                      <a:pt x="118" y="163"/>
                      <a:pt x="118" y="163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82" y="141"/>
                      <a:pt x="199" y="124"/>
                      <a:pt x="207" y="104"/>
                    </a:cubicBezTo>
                    <a:cubicBezTo>
                      <a:pt x="216" y="82"/>
                      <a:pt x="216" y="82"/>
                      <a:pt x="216" y="82"/>
                    </a:cubicBezTo>
                    <a:cubicBezTo>
                      <a:pt x="223" y="64"/>
                      <a:pt x="228" y="45"/>
                      <a:pt x="230" y="26"/>
                    </a:cubicBezTo>
                    <a:cubicBezTo>
                      <a:pt x="233" y="1"/>
                      <a:pt x="233" y="1"/>
                      <a:pt x="233" y="1"/>
                    </a:cubicBezTo>
                    <a:lnTo>
                      <a:pt x="216" y="27"/>
                    </a:lnTo>
                    <a:close/>
                  </a:path>
                </a:pathLst>
              </a:custGeom>
              <a:solidFill>
                <a:srgbClr val="6332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6" name="Group 70"/>
          <p:cNvGrpSpPr/>
          <p:nvPr/>
        </p:nvGrpSpPr>
        <p:grpSpPr>
          <a:xfrm>
            <a:off x="6542311" y="1763987"/>
            <a:ext cx="2360273" cy="3192971"/>
            <a:chOff x="397968" y="1241001"/>
            <a:chExt cx="1848369" cy="2500468"/>
          </a:xfrm>
        </p:grpSpPr>
        <p:sp>
          <p:nvSpPr>
            <p:cNvPr id="77" name="Rectangle 18"/>
            <p:cNvSpPr/>
            <p:nvPr/>
          </p:nvSpPr>
          <p:spPr>
            <a:xfrm>
              <a:off x="878890" y="3143254"/>
              <a:ext cx="893148" cy="313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Teng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 </a:t>
              </a:r>
              <a:r>
                <a:rPr lang="en-US" sz="2000" dirty="0" err="1">
                  <a:solidFill>
                    <a:schemeClr val="bg1">
                      <a:lumMod val="6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Jin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81" name="Oval 38"/>
            <p:cNvSpPr/>
            <p:nvPr/>
          </p:nvSpPr>
          <p:spPr>
            <a:xfrm>
              <a:off x="458580" y="1241001"/>
              <a:ext cx="1721238" cy="1721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37"/>
            <p:cNvSpPr/>
            <p:nvPr/>
          </p:nvSpPr>
          <p:spPr>
            <a:xfrm>
              <a:off x="549517" y="1335349"/>
              <a:ext cx="1532542" cy="153254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48"/>
            <p:cNvSpPr/>
            <p:nvPr/>
          </p:nvSpPr>
          <p:spPr>
            <a:xfrm>
              <a:off x="397968" y="3500444"/>
              <a:ext cx="1848369" cy="241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ms-MY" sz="14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84" name="Group 70"/>
          <p:cNvGrpSpPr/>
          <p:nvPr/>
        </p:nvGrpSpPr>
        <p:grpSpPr>
          <a:xfrm>
            <a:off x="9451426" y="1763987"/>
            <a:ext cx="2360273" cy="3192971"/>
            <a:chOff x="397968" y="1241001"/>
            <a:chExt cx="1848369" cy="2500468"/>
          </a:xfrm>
        </p:grpSpPr>
        <p:sp>
          <p:nvSpPr>
            <p:cNvPr id="85" name="Rectangle 18"/>
            <p:cNvSpPr/>
            <p:nvPr/>
          </p:nvSpPr>
          <p:spPr>
            <a:xfrm>
              <a:off x="990692" y="3143254"/>
              <a:ext cx="669547" cy="313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Yu Fu</a:t>
              </a:r>
            </a:p>
          </p:txBody>
        </p:sp>
        <p:sp>
          <p:nvSpPr>
            <p:cNvPr id="89" name="Oval 38"/>
            <p:cNvSpPr/>
            <p:nvPr/>
          </p:nvSpPr>
          <p:spPr>
            <a:xfrm>
              <a:off x="458580" y="1241001"/>
              <a:ext cx="1721238" cy="17212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37"/>
            <p:cNvSpPr/>
            <p:nvPr/>
          </p:nvSpPr>
          <p:spPr>
            <a:xfrm>
              <a:off x="549517" y="1335349"/>
              <a:ext cx="1532542" cy="153254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48"/>
            <p:cNvSpPr/>
            <p:nvPr/>
          </p:nvSpPr>
          <p:spPr>
            <a:xfrm>
              <a:off x="397968" y="3500444"/>
              <a:ext cx="1848369" cy="241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ms-MY" sz="14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137" name="Group 108"/>
          <p:cNvGrpSpPr>
            <a:grpSpLocks noChangeAspect="1"/>
          </p:cNvGrpSpPr>
          <p:nvPr/>
        </p:nvGrpSpPr>
        <p:grpSpPr bwMode="auto">
          <a:xfrm>
            <a:off x="6661203" y="1777321"/>
            <a:ext cx="2122488" cy="2141538"/>
            <a:chOff x="3925" y="1652"/>
            <a:chExt cx="1337" cy="1349"/>
          </a:xfrm>
        </p:grpSpPr>
        <p:sp>
          <p:nvSpPr>
            <p:cNvPr id="138" name="Freeform 109"/>
            <p:cNvSpPr>
              <a:spLocks/>
            </p:cNvSpPr>
            <p:nvPr/>
          </p:nvSpPr>
          <p:spPr bwMode="auto">
            <a:xfrm>
              <a:off x="3925" y="1855"/>
              <a:ext cx="1147" cy="1145"/>
            </a:xfrm>
            <a:custGeom>
              <a:avLst/>
              <a:gdLst>
                <a:gd name="T0" fmla="*/ 0 w 773"/>
                <a:gd name="T1" fmla="*/ 318 h 773"/>
                <a:gd name="T2" fmla="*/ 451 w 773"/>
                <a:gd name="T3" fmla="*/ 773 h 773"/>
                <a:gd name="T4" fmla="*/ 773 w 773"/>
                <a:gd name="T5" fmla="*/ 636 h 773"/>
                <a:gd name="T6" fmla="*/ 128 w 773"/>
                <a:gd name="T7" fmla="*/ 0 h 773"/>
                <a:gd name="T8" fmla="*/ 0 w 773"/>
                <a:gd name="T9" fmla="*/ 31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73">
                  <a:moveTo>
                    <a:pt x="0" y="318"/>
                  </a:moveTo>
                  <a:cubicBezTo>
                    <a:pt x="0" y="569"/>
                    <a:pt x="202" y="773"/>
                    <a:pt x="451" y="773"/>
                  </a:cubicBezTo>
                  <a:cubicBezTo>
                    <a:pt x="577" y="773"/>
                    <a:pt x="691" y="720"/>
                    <a:pt x="773" y="636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49" y="82"/>
                    <a:pt x="0" y="194"/>
                    <a:pt x="0" y="318"/>
                  </a:cubicBezTo>
                  <a:close/>
                </a:path>
              </a:pathLst>
            </a:custGeom>
            <a:solidFill>
              <a:srgbClr val="A7B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10"/>
            <p:cNvSpPr>
              <a:spLocks/>
            </p:cNvSpPr>
            <p:nvPr/>
          </p:nvSpPr>
          <p:spPr bwMode="auto">
            <a:xfrm>
              <a:off x="4594" y="1652"/>
              <a:ext cx="668" cy="674"/>
            </a:xfrm>
            <a:custGeom>
              <a:avLst/>
              <a:gdLst>
                <a:gd name="T0" fmla="*/ 450 w 450"/>
                <a:gd name="T1" fmla="*/ 455 h 455"/>
                <a:gd name="T2" fmla="*/ 0 w 450"/>
                <a:gd name="T3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0" h="455">
                  <a:moveTo>
                    <a:pt x="450" y="455"/>
                  </a:moveTo>
                  <a:cubicBezTo>
                    <a:pt x="450" y="204"/>
                    <a:pt x="249" y="0"/>
                    <a:pt x="0" y="0"/>
                  </a:cubicBezTo>
                </a:path>
              </a:pathLst>
            </a:custGeom>
            <a:solidFill>
              <a:srgbClr val="84A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11"/>
            <p:cNvSpPr>
              <a:spLocks/>
            </p:cNvSpPr>
            <p:nvPr/>
          </p:nvSpPr>
          <p:spPr bwMode="auto">
            <a:xfrm>
              <a:off x="4115" y="1652"/>
              <a:ext cx="1147" cy="1145"/>
            </a:xfrm>
            <a:custGeom>
              <a:avLst/>
              <a:gdLst>
                <a:gd name="T0" fmla="*/ 323 w 773"/>
                <a:gd name="T1" fmla="*/ 0 h 773"/>
                <a:gd name="T2" fmla="*/ 0 w 773"/>
                <a:gd name="T3" fmla="*/ 137 h 773"/>
                <a:gd name="T4" fmla="*/ 645 w 773"/>
                <a:gd name="T5" fmla="*/ 773 h 773"/>
                <a:gd name="T6" fmla="*/ 773 w 773"/>
                <a:gd name="T7" fmla="*/ 455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3" h="773">
                  <a:moveTo>
                    <a:pt x="323" y="0"/>
                  </a:moveTo>
                  <a:cubicBezTo>
                    <a:pt x="196" y="0"/>
                    <a:pt x="82" y="52"/>
                    <a:pt x="0" y="137"/>
                  </a:cubicBezTo>
                  <a:cubicBezTo>
                    <a:pt x="645" y="773"/>
                    <a:pt x="645" y="773"/>
                    <a:pt x="645" y="773"/>
                  </a:cubicBezTo>
                  <a:cubicBezTo>
                    <a:pt x="725" y="691"/>
                    <a:pt x="773" y="578"/>
                    <a:pt x="773" y="455"/>
                  </a:cubicBezTo>
                </a:path>
              </a:pathLst>
            </a:custGeom>
            <a:solidFill>
              <a:srgbClr val="84A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12"/>
            <p:cNvSpPr>
              <a:spLocks/>
            </p:cNvSpPr>
            <p:nvPr/>
          </p:nvSpPr>
          <p:spPr bwMode="auto">
            <a:xfrm>
              <a:off x="4109" y="2373"/>
              <a:ext cx="969" cy="627"/>
            </a:xfrm>
            <a:custGeom>
              <a:avLst/>
              <a:gdLst>
                <a:gd name="T0" fmla="*/ 653 w 653"/>
                <a:gd name="T1" fmla="*/ 281 h 423"/>
                <a:gd name="T2" fmla="*/ 610 w 653"/>
                <a:gd name="T3" fmla="*/ 174 h 423"/>
                <a:gd name="T4" fmla="*/ 454 w 653"/>
                <a:gd name="T5" fmla="*/ 110 h 423"/>
                <a:gd name="T6" fmla="*/ 454 w 653"/>
                <a:gd name="T7" fmla="*/ 110 h 423"/>
                <a:gd name="T8" fmla="*/ 439 w 653"/>
                <a:gd name="T9" fmla="*/ 106 h 423"/>
                <a:gd name="T10" fmla="*/ 424 w 653"/>
                <a:gd name="T11" fmla="*/ 102 h 423"/>
                <a:gd name="T12" fmla="*/ 418 w 653"/>
                <a:gd name="T13" fmla="*/ 51 h 423"/>
                <a:gd name="T14" fmla="*/ 412 w 653"/>
                <a:gd name="T15" fmla="*/ 0 h 423"/>
                <a:gd name="T16" fmla="*/ 412 w 653"/>
                <a:gd name="T17" fmla="*/ 0 h 423"/>
                <a:gd name="T18" fmla="*/ 412 w 653"/>
                <a:gd name="T19" fmla="*/ 0 h 423"/>
                <a:gd name="T20" fmla="*/ 410 w 653"/>
                <a:gd name="T21" fmla="*/ 3 h 423"/>
                <a:gd name="T22" fmla="*/ 397 w 653"/>
                <a:gd name="T23" fmla="*/ 18 h 423"/>
                <a:gd name="T24" fmla="*/ 382 w 653"/>
                <a:gd name="T25" fmla="*/ 32 h 423"/>
                <a:gd name="T26" fmla="*/ 367 w 653"/>
                <a:gd name="T27" fmla="*/ 45 h 423"/>
                <a:gd name="T28" fmla="*/ 367 w 653"/>
                <a:gd name="T29" fmla="*/ 45 h 423"/>
                <a:gd name="T30" fmla="*/ 367 w 653"/>
                <a:gd name="T31" fmla="*/ 45 h 423"/>
                <a:gd name="T32" fmla="*/ 357 w 653"/>
                <a:gd name="T33" fmla="*/ 49 h 423"/>
                <a:gd name="T34" fmla="*/ 347 w 653"/>
                <a:gd name="T35" fmla="*/ 51 h 423"/>
                <a:gd name="T36" fmla="*/ 337 w 653"/>
                <a:gd name="T37" fmla="*/ 52 h 423"/>
                <a:gd name="T38" fmla="*/ 327 w 653"/>
                <a:gd name="T39" fmla="*/ 52 h 423"/>
                <a:gd name="T40" fmla="*/ 317 w 653"/>
                <a:gd name="T41" fmla="*/ 52 h 423"/>
                <a:gd name="T42" fmla="*/ 306 w 653"/>
                <a:gd name="T43" fmla="*/ 52 h 423"/>
                <a:gd name="T44" fmla="*/ 296 w 653"/>
                <a:gd name="T45" fmla="*/ 49 h 423"/>
                <a:gd name="T46" fmla="*/ 287 w 653"/>
                <a:gd name="T47" fmla="*/ 45 h 423"/>
                <a:gd name="T48" fmla="*/ 287 w 653"/>
                <a:gd name="T49" fmla="*/ 45 h 423"/>
                <a:gd name="T50" fmla="*/ 287 w 653"/>
                <a:gd name="T51" fmla="*/ 45 h 423"/>
                <a:gd name="T52" fmla="*/ 271 w 653"/>
                <a:gd name="T53" fmla="*/ 33 h 423"/>
                <a:gd name="T54" fmla="*/ 256 w 653"/>
                <a:gd name="T55" fmla="*/ 19 h 423"/>
                <a:gd name="T56" fmla="*/ 243 w 653"/>
                <a:gd name="T57" fmla="*/ 4 h 423"/>
                <a:gd name="T58" fmla="*/ 241 w 653"/>
                <a:gd name="T59" fmla="*/ 2 h 423"/>
                <a:gd name="T60" fmla="*/ 241 w 653"/>
                <a:gd name="T61" fmla="*/ 2 h 423"/>
                <a:gd name="T62" fmla="*/ 240 w 653"/>
                <a:gd name="T63" fmla="*/ 10 h 423"/>
                <a:gd name="T64" fmla="*/ 235 w 653"/>
                <a:gd name="T65" fmla="*/ 53 h 423"/>
                <a:gd name="T66" fmla="*/ 230 w 653"/>
                <a:gd name="T67" fmla="*/ 104 h 423"/>
                <a:gd name="T68" fmla="*/ 215 w 653"/>
                <a:gd name="T69" fmla="*/ 108 h 423"/>
                <a:gd name="T70" fmla="*/ 200 w 653"/>
                <a:gd name="T71" fmla="*/ 112 h 423"/>
                <a:gd name="T72" fmla="*/ 200 w 653"/>
                <a:gd name="T73" fmla="*/ 112 h 423"/>
                <a:gd name="T74" fmla="*/ 43 w 653"/>
                <a:gd name="T75" fmla="*/ 174 h 423"/>
                <a:gd name="T76" fmla="*/ 0 w 653"/>
                <a:gd name="T77" fmla="*/ 281 h 423"/>
                <a:gd name="T78" fmla="*/ 327 w 653"/>
                <a:gd name="T79" fmla="*/ 423 h 423"/>
                <a:gd name="T80" fmla="*/ 653 w 653"/>
                <a:gd name="T81" fmla="*/ 28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3" h="423">
                  <a:moveTo>
                    <a:pt x="653" y="281"/>
                  </a:moveTo>
                  <a:cubicBezTo>
                    <a:pt x="647" y="236"/>
                    <a:pt x="634" y="195"/>
                    <a:pt x="610" y="174"/>
                  </a:cubicBezTo>
                  <a:cubicBezTo>
                    <a:pt x="454" y="110"/>
                    <a:pt x="454" y="110"/>
                    <a:pt x="454" y="110"/>
                  </a:cubicBezTo>
                  <a:cubicBezTo>
                    <a:pt x="454" y="110"/>
                    <a:pt x="454" y="110"/>
                    <a:pt x="454" y="110"/>
                  </a:cubicBezTo>
                  <a:cubicBezTo>
                    <a:pt x="439" y="106"/>
                    <a:pt x="439" y="106"/>
                    <a:pt x="439" y="106"/>
                  </a:cubicBezTo>
                  <a:cubicBezTo>
                    <a:pt x="434" y="105"/>
                    <a:pt x="429" y="104"/>
                    <a:pt x="424" y="102"/>
                  </a:cubicBezTo>
                  <a:cubicBezTo>
                    <a:pt x="421" y="86"/>
                    <a:pt x="420" y="68"/>
                    <a:pt x="418" y="51"/>
                  </a:cubicBezTo>
                  <a:cubicBezTo>
                    <a:pt x="416" y="34"/>
                    <a:pt x="415" y="17"/>
                    <a:pt x="412" y="0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412" y="0"/>
                    <a:pt x="410" y="3"/>
                    <a:pt x="410" y="3"/>
                  </a:cubicBezTo>
                  <a:cubicBezTo>
                    <a:pt x="406" y="9"/>
                    <a:pt x="401" y="14"/>
                    <a:pt x="397" y="18"/>
                  </a:cubicBezTo>
                  <a:cubicBezTo>
                    <a:pt x="392" y="23"/>
                    <a:pt x="387" y="28"/>
                    <a:pt x="382" y="32"/>
                  </a:cubicBezTo>
                  <a:cubicBezTo>
                    <a:pt x="377" y="37"/>
                    <a:pt x="372" y="41"/>
                    <a:pt x="367" y="45"/>
                  </a:cubicBezTo>
                  <a:cubicBezTo>
                    <a:pt x="367" y="45"/>
                    <a:pt x="367" y="45"/>
                    <a:pt x="367" y="45"/>
                  </a:cubicBezTo>
                  <a:cubicBezTo>
                    <a:pt x="367" y="45"/>
                    <a:pt x="367" y="45"/>
                    <a:pt x="367" y="45"/>
                  </a:cubicBezTo>
                  <a:cubicBezTo>
                    <a:pt x="364" y="46"/>
                    <a:pt x="360" y="48"/>
                    <a:pt x="357" y="49"/>
                  </a:cubicBezTo>
                  <a:cubicBezTo>
                    <a:pt x="354" y="50"/>
                    <a:pt x="351" y="51"/>
                    <a:pt x="347" y="51"/>
                  </a:cubicBezTo>
                  <a:cubicBezTo>
                    <a:pt x="344" y="52"/>
                    <a:pt x="340" y="52"/>
                    <a:pt x="337" y="52"/>
                  </a:cubicBezTo>
                  <a:cubicBezTo>
                    <a:pt x="334" y="52"/>
                    <a:pt x="330" y="52"/>
                    <a:pt x="327" y="52"/>
                  </a:cubicBezTo>
                  <a:cubicBezTo>
                    <a:pt x="323" y="52"/>
                    <a:pt x="320" y="52"/>
                    <a:pt x="317" y="52"/>
                  </a:cubicBezTo>
                  <a:cubicBezTo>
                    <a:pt x="313" y="52"/>
                    <a:pt x="310" y="52"/>
                    <a:pt x="306" y="52"/>
                  </a:cubicBezTo>
                  <a:cubicBezTo>
                    <a:pt x="303" y="51"/>
                    <a:pt x="299" y="50"/>
                    <a:pt x="296" y="49"/>
                  </a:cubicBezTo>
                  <a:cubicBezTo>
                    <a:pt x="293" y="48"/>
                    <a:pt x="290" y="47"/>
                    <a:pt x="287" y="45"/>
                  </a:cubicBezTo>
                  <a:cubicBezTo>
                    <a:pt x="287" y="45"/>
                    <a:pt x="287" y="45"/>
                    <a:pt x="287" y="45"/>
                  </a:cubicBezTo>
                  <a:cubicBezTo>
                    <a:pt x="287" y="45"/>
                    <a:pt x="287" y="45"/>
                    <a:pt x="287" y="45"/>
                  </a:cubicBezTo>
                  <a:cubicBezTo>
                    <a:pt x="281" y="42"/>
                    <a:pt x="276" y="37"/>
                    <a:pt x="271" y="33"/>
                  </a:cubicBezTo>
                  <a:cubicBezTo>
                    <a:pt x="266" y="29"/>
                    <a:pt x="261" y="24"/>
                    <a:pt x="256" y="19"/>
                  </a:cubicBezTo>
                  <a:cubicBezTo>
                    <a:pt x="252" y="15"/>
                    <a:pt x="247" y="10"/>
                    <a:pt x="243" y="4"/>
                  </a:cubicBezTo>
                  <a:cubicBezTo>
                    <a:pt x="242" y="4"/>
                    <a:pt x="241" y="2"/>
                    <a:pt x="241" y="2"/>
                  </a:cubicBezTo>
                  <a:cubicBezTo>
                    <a:pt x="241" y="2"/>
                    <a:pt x="241" y="2"/>
                    <a:pt x="241" y="2"/>
                  </a:cubicBezTo>
                  <a:cubicBezTo>
                    <a:pt x="240" y="4"/>
                    <a:pt x="240" y="7"/>
                    <a:pt x="240" y="10"/>
                  </a:cubicBezTo>
                  <a:cubicBezTo>
                    <a:pt x="238" y="24"/>
                    <a:pt x="237" y="38"/>
                    <a:pt x="235" y="53"/>
                  </a:cubicBezTo>
                  <a:cubicBezTo>
                    <a:pt x="234" y="70"/>
                    <a:pt x="233" y="87"/>
                    <a:pt x="230" y="104"/>
                  </a:cubicBezTo>
                  <a:cubicBezTo>
                    <a:pt x="225" y="105"/>
                    <a:pt x="220" y="106"/>
                    <a:pt x="215" y="108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42" y="172"/>
                    <a:pt x="43" y="174"/>
                  </a:cubicBezTo>
                  <a:cubicBezTo>
                    <a:pt x="19" y="195"/>
                    <a:pt x="7" y="236"/>
                    <a:pt x="0" y="281"/>
                  </a:cubicBezTo>
                  <a:cubicBezTo>
                    <a:pt x="82" y="368"/>
                    <a:pt x="198" y="423"/>
                    <a:pt x="327" y="423"/>
                  </a:cubicBezTo>
                  <a:cubicBezTo>
                    <a:pt x="455" y="423"/>
                    <a:pt x="571" y="368"/>
                    <a:pt x="653" y="281"/>
                  </a:cubicBezTo>
                  <a:close/>
                </a:path>
              </a:pathLst>
            </a:custGeom>
            <a:solidFill>
              <a:srgbClr val="F4D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13"/>
            <p:cNvSpPr>
              <a:spLocks/>
            </p:cNvSpPr>
            <p:nvPr/>
          </p:nvSpPr>
          <p:spPr bwMode="auto">
            <a:xfrm>
              <a:off x="4465" y="2373"/>
              <a:ext cx="613" cy="511"/>
            </a:xfrm>
            <a:custGeom>
              <a:avLst/>
              <a:gdLst>
                <a:gd name="T0" fmla="*/ 413 w 413"/>
                <a:gd name="T1" fmla="*/ 281 h 345"/>
                <a:gd name="T2" fmla="*/ 370 w 413"/>
                <a:gd name="T3" fmla="*/ 174 h 345"/>
                <a:gd name="T4" fmla="*/ 214 w 413"/>
                <a:gd name="T5" fmla="*/ 110 h 345"/>
                <a:gd name="T6" fmla="*/ 214 w 413"/>
                <a:gd name="T7" fmla="*/ 110 h 345"/>
                <a:gd name="T8" fmla="*/ 199 w 413"/>
                <a:gd name="T9" fmla="*/ 106 h 345"/>
                <a:gd name="T10" fmla="*/ 184 w 413"/>
                <a:gd name="T11" fmla="*/ 102 h 345"/>
                <a:gd name="T12" fmla="*/ 178 w 413"/>
                <a:gd name="T13" fmla="*/ 51 h 345"/>
                <a:gd name="T14" fmla="*/ 172 w 413"/>
                <a:gd name="T15" fmla="*/ 0 h 345"/>
                <a:gd name="T16" fmla="*/ 172 w 413"/>
                <a:gd name="T17" fmla="*/ 0 h 345"/>
                <a:gd name="T18" fmla="*/ 172 w 413"/>
                <a:gd name="T19" fmla="*/ 0 h 345"/>
                <a:gd name="T20" fmla="*/ 170 w 413"/>
                <a:gd name="T21" fmla="*/ 3 h 345"/>
                <a:gd name="T22" fmla="*/ 157 w 413"/>
                <a:gd name="T23" fmla="*/ 18 h 345"/>
                <a:gd name="T24" fmla="*/ 142 w 413"/>
                <a:gd name="T25" fmla="*/ 32 h 345"/>
                <a:gd name="T26" fmla="*/ 127 w 413"/>
                <a:gd name="T27" fmla="*/ 45 h 345"/>
                <a:gd name="T28" fmla="*/ 127 w 413"/>
                <a:gd name="T29" fmla="*/ 45 h 345"/>
                <a:gd name="T30" fmla="*/ 127 w 413"/>
                <a:gd name="T31" fmla="*/ 45 h 345"/>
                <a:gd name="T32" fmla="*/ 117 w 413"/>
                <a:gd name="T33" fmla="*/ 49 h 345"/>
                <a:gd name="T34" fmla="*/ 107 w 413"/>
                <a:gd name="T35" fmla="*/ 51 h 345"/>
                <a:gd name="T36" fmla="*/ 97 w 413"/>
                <a:gd name="T37" fmla="*/ 52 h 345"/>
                <a:gd name="T38" fmla="*/ 87 w 413"/>
                <a:gd name="T39" fmla="*/ 52 h 345"/>
                <a:gd name="T40" fmla="*/ 77 w 413"/>
                <a:gd name="T41" fmla="*/ 52 h 345"/>
                <a:gd name="T42" fmla="*/ 66 w 413"/>
                <a:gd name="T43" fmla="*/ 52 h 345"/>
                <a:gd name="T44" fmla="*/ 56 w 413"/>
                <a:gd name="T45" fmla="*/ 49 h 345"/>
                <a:gd name="T46" fmla="*/ 47 w 413"/>
                <a:gd name="T47" fmla="*/ 45 h 345"/>
                <a:gd name="T48" fmla="*/ 47 w 413"/>
                <a:gd name="T49" fmla="*/ 45 h 345"/>
                <a:gd name="T50" fmla="*/ 47 w 413"/>
                <a:gd name="T51" fmla="*/ 45 h 345"/>
                <a:gd name="T52" fmla="*/ 31 w 413"/>
                <a:gd name="T53" fmla="*/ 33 h 345"/>
                <a:gd name="T54" fmla="*/ 16 w 413"/>
                <a:gd name="T55" fmla="*/ 19 h 345"/>
                <a:gd name="T56" fmla="*/ 3 w 413"/>
                <a:gd name="T57" fmla="*/ 4 h 345"/>
                <a:gd name="T58" fmla="*/ 1 w 413"/>
                <a:gd name="T59" fmla="*/ 2 h 345"/>
                <a:gd name="T60" fmla="*/ 1 w 413"/>
                <a:gd name="T61" fmla="*/ 2 h 345"/>
                <a:gd name="T62" fmla="*/ 0 w 413"/>
                <a:gd name="T63" fmla="*/ 10 h 345"/>
                <a:gd name="T64" fmla="*/ 339 w 413"/>
                <a:gd name="T65" fmla="*/ 345 h 345"/>
                <a:gd name="T66" fmla="*/ 413 w 413"/>
                <a:gd name="T67" fmla="*/ 2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3" h="345">
                  <a:moveTo>
                    <a:pt x="413" y="281"/>
                  </a:moveTo>
                  <a:cubicBezTo>
                    <a:pt x="407" y="236"/>
                    <a:pt x="394" y="195"/>
                    <a:pt x="370" y="174"/>
                  </a:cubicBezTo>
                  <a:cubicBezTo>
                    <a:pt x="214" y="110"/>
                    <a:pt x="214" y="110"/>
                    <a:pt x="214" y="110"/>
                  </a:cubicBezTo>
                  <a:cubicBezTo>
                    <a:pt x="214" y="110"/>
                    <a:pt x="214" y="110"/>
                    <a:pt x="214" y="110"/>
                  </a:cubicBezTo>
                  <a:cubicBezTo>
                    <a:pt x="199" y="106"/>
                    <a:pt x="199" y="106"/>
                    <a:pt x="199" y="106"/>
                  </a:cubicBezTo>
                  <a:cubicBezTo>
                    <a:pt x="194" y="105"/>
                    <a:pt x="189" y="104"/>
                    <a:pt x="184" y="102"/>
                  </a:cubicBezTo>
                  <a:cubicBezTo>
                    <a:pt x="181" y="86"/>
                    <a:pt x="180" y="68"/>
                    <a:pt x="178" y="51"/>
                  </a:cubicBezTo>
                  <a:cubicBezTo>
                    <a:pt x="176" y="34"/>
                    <a:pt x="175" y="17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170" y="3"/>
                    <a:pt x="170" y="3"/>
                  </a:cubicBezTo>
                  <a:cubicBezTo>
                    <a:pt x="166" y="9"/>
                    <a:pt x="161" y="14"/>
                    <a:pt x="157" y="18"/>
                  </a:cubicBezTo>
                  <a:cubicBezTo>
                    <a:pt x="152" y="23"/>
                    <a:pt x="147" y="28"/>
                    <a:pt x="142" y="32"/>
                  </a:cubicBezTo>
                  <a:cubicBezTo>
                    <a:pt x="137" y="37"/>
                    <a:pt x="132" y="41"/>
                    <a:pt x="127" y="45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4" y="46"/>
                    <a:pt x="120" y="48"/>
                    <a:pt x="117" y="49"/>
                  </a:cubicBezTo>
                  <a:cubicBezTo>
                    <a:pt x="114" y="50"/>
                    <a:pt x="111" y="51"/>
                    <a:pt x="107" y="51"/>
                  </a:cubicBezTo>
                  <a:cubicBezTo>
                    <a:pt x="104" y="52"/>
                    <a:pt x="100" y="52"/>
                    <a:pt x="97" y="52"/>
                  </a:cubicBezTo>
                  <a:cubicBezTo>
                    <a:pt x="94" y="52"/>
                    <a:pt x="90" y="52"/>
                    <a:pt x="87" y="52"/>
                  </a:cubicBezTo>
                  <a:cubicBezTo>
                    <a:pt x="83" y="52"/>
                    <a:pt x="80" y="52"/>
                    <a:pt x="77" y="52"/>
                  </a:cubicBezTo>
                  <a:cubicBezTo>
                    <a:pt x="73" y="52"/>
                    <a:pt x="70" y="52"/>
                    <a:pt x="66" y="52"/>
                  </a:cubicBezTo>
                  <a:cubicBezTo>
                    <a:pt x="63" y="51"/>
                    <a:pt x="59" y="50"/>
                    <a:pt x="56" y="49"/>
                  </a:cubicBezTo>
                  <a:cubicBezTo>
                    <a:pt x="53" y="48"/>
                    <a:pt x="50" y="47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1" y="42"/>
                    <a:pt x="36" y="37"/>
                    <a:pt x="31" y="33"/>
                  </a:cubicBezTo>
                  <a:cubicBezTo>
                    <a:pt x="26" y="29"/>
                    <a:pt x="21" y="24"/>
                    <a:pt x="16" y="19"/>
                  </a:cubicBezTo>
                  <a:cubicBezTo>
                    <a:pt x="12" y="15"/>
                    <a:pt x="7" y="10"/>
                    <a:pt x="3" y="4"/>
                  </a:cubicBezTo>
                  <a:cubicBezTo>
                    <a:pt x="2" y="4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339" y="345"/>
                    <a:pt x="339" y="345"/>
                    <a:pt x="339" y="345"/>
                  </a:cubicBezTo>
                  <a:cubicBezTo>
                    <a:pt x="366" y="326"/>
                    <a:pt x="391" y="305"/>
                    <a:pt x="413" y="281"/>
                  </a:cubicBezTo>
                  <a:close/>
                </a:path>
              </a:pathLst>
            </a:custGeom>
            <a:solidFill>
              <a:srgbClr val="EAC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14"/>
            <p:cNvSpPr>
              <a:spLocks/>
            </p:cNvSpPr>
            <p:nvPr/>
          </p:nvSpPr>
          <p:spPr bwMode="auto">
            <a:xfrm>
              <a:off x="4370" y="1830"/>
              <a:ext cx="224" cy="620"/>
            </a:xfrm>
            <a:custGeom>
              <a:avLst/>
              <a:gdLst>
                <a:gd name="T0" fmla="*/ 1 w 151"/>
                <a:gd name="T1" fmla="*/ 227 h 419"/>
                <a:gd name="T2" fmla="*/ 4 w 151"/>
                <a:gd name="T3" fmla="*/ 244 h 419"/>
                <a:gd name="T4" fmla="*/ 12 w 151"/>
                <a:gd name="T5" fmla="*/ 261 h 419"/>
                <a:gd name="T6" fmla="*/ 16 w 151"/>
                <a:gd name="T7" fmla="*/ 269 h 419"/>
                <a:gd name="T8" fmla="*/ 21 w 151"/>
                <a:gd name="T9" fmla="*/ 276 h 419"/>
                <a:gd name="T10" fmla="*/ 25 w 151"/>
                <a:gd name="T11" fmla="*/ 278 h 419"/>
                <a:gd name="T12" fmla="*/ 30 w 151"/>
                <a:gd name="T13" fmla="*/ 277 h 419"/>
                <a:gd name="T14" fmla="*/ 34 w 151"/>
                <a:gd name="T15" fmla="*/ 269 h 419"/>
                <a:gd name="T16" fmla="*/ 36 w 151"/>
                <a:gd name="T17" fmla="*/ 276 h 419"/>
                <a:gd name="T18" fmla="*/ 41 w 151"/>
                <a:gd name="T19" fmla="*/ 303 h 419"/>
                <a:gd name="T20" fmla="*/ 48 w 151"/>
                <a:gd name="T21" fmla="*/ 329 h 419"/>
                <a:gd name="T22" fmla="*/ 56 w 151"/>
                <a:gd name="T23" fmla="*/ 355 h 419"/>
                <a:gd name="T24" fmla="*/ 61 w 151"/>
                <a:gd name="T25" fmla="*/ 363 h 419"/>
                <a:gd name="T26" fmla="*/ 65 w 151"/>
                <a:gd name="T27" fmla="*/ 369 h 419"/>
                <a:gd name="T28" fmla="*/ 65 w 151"/>
                <a:gd name="T29" fmla="*/ 369 h 419"/>
                <a:gd name="T30" fmla="*/ 66 w 151"/>
                <a:gd name="T31" fmla="*/ 370 h 419"/>
                <a:gd name="T32" fmla="*/ 67 w 151"/>
                <a:gd name="T33" fmla="*/ 371 h 419"/>
                <a:gd name="T34" fmla="*/ 80 w 151"/>
                <a:gd name="T35" fmla="*/ 386 h 419"/>
                <a:gd name="T36" fmla="*/ 95 w 151"/>
                <a:gd name="T37" fmla="*/ 400 h 419"/>
                <a:gd name="T38" fmla="*/ 111 w 151"/>
                <a:gd name="T39" fmla="*/ 412 h 419"/>
                <a:gd name="T40" fmla="*/ 111 w 151"/>
                <a:gd name="T41" fmla="*/ 412 h 419"/>
                <a:gd name="T42" fmla="*/ 120 w 151"/>
                <a:gd name="T43" fmla="*/ 416 h 419"/>
                <a:gd name="T44" fmla="*/ 130 w 151"/>
                <a:gd name="T45" fmla="*/ 419 h 419"/>
                <a:gd name="T46" fmla="*/ 141 w 151"/>
                <a:gd name="T47" fmla="*/ 419 h 419"/>
                <a:gd name="T48" fmla="*/ 151 w 151"/>
                <a:gd name="T49" fmla="*/ 419 h 419"/>
                <a:gd name="T50" fmla="*/ 151 w 151"/>
                <a:gd name="T51" fmla="*/ 0 h 419"/>
                <a:gd name="T52" fmla="*/ 147 w 151"/>
                <a:gd name="T53" fmla="*/ 1 h 419"/>
                <a:gd name="T54" fmla="*/ 138 w 151"/>
                <a:gd name="T55" fmla="*/ 0 h 419"/>
                <a:gd name="T56" fmla="*/ 46 w 151"/>
                <a:gd name="T57" fmla="*/ 34 h 419"/>
                <a:gd name="T58" fmla="*/ 9 w 151"/>
                <a:gd name="T59" fmla="*/ 143 h 419"/>
                <a:gd name="T60" fmla="*/ 10 w 151"/>
                <a:gd name="T61" fmla="*/ 155 h 419"/>
                <a:gd name="T62" fmla="*/ 11 w 151"/>
                <a:gd name="T63" fmla="*/ 175 h 419"/>
                <a:gd name="T64" fmla="*/ 9 w 151"/>
                <a:gd name="T65" fmla="*/ 173 h 419"/>
                <a:gd name="T66" fmla="*/ 7 w 151"/>
                <a:gd name="T67" fmla="*/ 173 h 419"/>
                <a:gd name="T68" fmla="*/ 4 w 151"/>
                <a:gd name="T69" fmla="*/ 174 h 419"/>
                <a:gd name="T70" fmla="*/ 2 w 151"/>
                <a:gd name="T71" fmla="*/ 178 h 419"/>
                <a:gd name="T72" fmla="*/ 1 w 151"/>
                <a:gd name="T73" fmla="*/ 182 h 419"/>
                <a:gd name="T74" fmla="*/ 0 w 151"/>
                <a:gd name="T75" fmla="*/ 188 h 419"/>
                <a:gd name="T76" fmla="*/ 0 w 151"/>
                <a:gd name="T77" fmla="*/ 189 h 419"/>
                <a:gd name="T78" fmla="*/ 0 w 151"/>
                <a:gd name="T79" fmla="*/ 191 h 419"/>
                <a:gd name="T80" fmla="*/ 0 w 151"/>
                <a:gd name="T81" fmla="*/ 209 h 419"/>
                <a:gd name="T82" fmla="*/ 1 w 151"/>
                <a:gd name="T83" fmla="*/ 227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" h="419">
                  <a:moveTo>
                    <a:pt x="1" y="227"/>
                  </a:moveTo>
                  <a:cubicBezTo>
                    <a:pt x="1" y="233"/>
                    <a:pt x="2" y="239"/>
                    <a:pt x="4" y="244"/>
                  </a:cubicBezTo>
                  <a:cubicBezTo>
                    <a:pt x="6" y="250"/>
                    <a:pt x="9" y="255"/>
                    <a:pt x="12" y="261"/>
                  </a:cubicBezTo>
                  <a:cubicBezTo>
                    <a:pt x="13" y="263"/>
                    <a:pt x="15" y="266"/>
                    <a:pt x="16" y="269"/>
                  </a:cubicBezTo>
                  <a:cubicBezTo>
                    <a:pt x="18" y="271"/>
                    <a:pt x="19" y="274"/>
                    <a:pt x="21" y="276"/>
                  </a:cubicBezTo>
                  <a:cubicBezTo>
                    <a:pt x="22" y="277"/>
                    <a:pt x="24" y="278"/>
                    <a:pt x="25" y="278"/>
                  </a:cubicBezTo>
                  <a:cubicBezTo>
                    <a:pt x="27" y="278"/>
                    <a:pt x="28" y="278"/>
                    <a:pt x="30" y="277"/>
                  </a:cubicBezTo>
                  <a:cubicBezTo>
                    <a:pt x="32" y="275"/>
                    <a:pt x="33" y="272"/>
                    <a:pt x="34" y="269"/>
                  </a:cubicBezTo>
                  <a:cubicBezTo>
                    <a:pt x="34" y="270"/>
                    <a:pt x="35" y="274"/>
                    <a:pt x="36" y="276"/>
                  </a:cubicBezTo>
                  <a:cubicBezTo>
                    <a:pt x="37" y="285"/>
                    <a:pt x="39" y="294"/>
                    <a:pt x="41" y="303"/>
                  </a:cubicBezTo>
                  <a:cubicBezTo>
                    <a:pt x="43" y="311"/>
                    <a:pt x="45" y="320"/>
                    <a:pt x="48" y="329"/>
                  </a:cubicBezTo>
                  <a:cubicBezTo>
                    <a:pt x="50" y="338"/>
                    <a:pt x="52" y="346"/>
                    <a:pt x="56" y="355"/>
                  </a:cubicBezTo>
                  <a:cubicBezTo>
                    <a:pt x="57" y="358"/>
                    <a:pt x="59" y="361"/>
                    <a:pt x="61" y="363"/>
                  </a:cubicBezTo>
                  <a:cubicBezTo>
                    <a:pt x="62" y="365"/>
                    <a:pt x="63" y="367"/>
                    <a:pt x="65" y="369"/>
                  </a:cubicBezTo>
                  <a:cubicBezTo>
                    <a:pt x="65" y="369"/>
                    <a:pt x="65" y="369"/>
                    <a:pt x="65" y="369"/>
                  </a:cubicBezTo>
                  <a:cubicBezTo>
                    <a:pt x="65" y="369"/>
                    <a:pt x="65" y="369"/>
                    <a:pt x="66" y="370"/>
                  </a:cubicBezTo>
                  <a:cubicBezTo>
                    <a:pt x="66" y="370"/>
                    <a:pt x="66" y="371"/>
                    <a:pt x="67" y="371"/>
                  </a:cubicBezTo>
                  <a:cubicBezTo>
                    <a:pt x="71" y="377"/>
                    <a:pt x="76" y="382"/>
                    <a:pt x="80" y="386"/>
                  </a:cubicBezTo>
                  <a:cubicBezTo>
                    <a:pt x="85" y="391"/>
                    <a:pt x="90" y="396"/>
                    <a:pt x="95" y="400"/>
                  </a:cubicBezTo>
                  <a:cubicBezTo>
                    <a:pt x="100" y="404"/>
                    <a:pt x="105" y="409"/>
                    <a:pt x="111" y="412"/>
                  </a:cubicBezTo>
                  <a:cubicBezTo>
                    <a:pt x="111" y="412"/>
                    <a:pt x="111" y="412"/>
                    <a:pt x="111" y="412"/>
                  </a:cubicBezTo>
                  <a:cubicBezTo>
                    <a:pt x="114" y="414"/>
                    <a:pt x="117" y="415"/>
                    <a:pt x="120" y="416"/>
                  </a:cubicBezTo>
                  <a:cubicBezTo>
                    <a:pt x="123" y="417"/>
                    <a:pt x="127" y="418"/>
                    <a:pt x="130" y="419"/>
                  </a:cubicBezTo>
                  <a:cubicBezTo>
                    <a:pt x="134" y="419"/>
                    <a:pt x="137" y="419"/>
                    <a:pt x="141" y="419"/>
                  </a:cubicBezTo>
                  <a:cubicBezTo>
                    <a:pt x="144" y="419"/>
                    <a:pt x="147" y="419"/>
                    <a:pt x="151" y="419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49" y="0"/>
                    <a:pt x="148" y="0"/>
                    <a:pt x="147" y="1"/>
                  </a:cubicBezTo>
                  <a:cubicBezTo>
                    <a:pt x="144" y="0"/>
                    <a:pt x="141" y="0"/>
                    <a:pt x="138" y="0"/>
                  </a:cubicBezTo>
                  <a:cubicBezTo>
                    <a:pt x="98" y="1"/>
                    <a:pt x="67" y="12"/>
                    <a:pt x="46" y="34"/>
                  </a:cubicBezTo>
                  <a:cubicBezTo>
                    <a:pt x="21" y="58"/>
                    <a:pt x="9" y="95"/>
                    <a:pt x="9" y="143"/>
                  </a:cubicBezTo>
                  <a:cubicBezTo>
                    <a:pt x="9" y="146"/>
                    <a:pt x="9" y="150"/>
                    <a:pt x="10" y="155"/>
                  </a:cubicBezTo>
                  <a:cubicBezTo>
                    <a:pt x="10" y="160"/>
                    <a:pt x="11" y="166"/>
                    <a:pt x="11" y="175"/>
                  </a:cubicBezTo>
                  <a:cubicBezTo>
                    <a:pt x="11" y="174"/>
                    <a:pt x="10" y="174"/>
                    <a:pt x="9" y="173"/>
                  </a:cubicBezTo>
                  <a:cubicBezTo>
                    <a:pt x="8" y="173"/>
                    <a:pt x="8" y="173"/>
                    <a:pt x="7" y="173"/>
                  </a:cubicBezTo>
                  <a:cubicBezTo>
                    <a:pt x="6" y="173"/>
                    <a:pt x="5" y="173"/>
                    <a:pt x="4" y="174"/>
                  </a:cubicBezTo>
                  <a:cubicBezTo>
                    <a:pt x="3" y="175"/>
                    <a:pt x="3" y="176"/>
                    <a:pt x="2" y="178"/>
                  </a:cubicBezTo>
                  <a:cubicBezTo>
                    <a:pt x="2" y="179"/>
                    <a:pt x="1" y="181"/>
                    <a:pt x="1" y="182"/>
                  </a:cubicBezTo>
                  <a:cubicBezTo>
                    <a:pt x="1" y="184"/>
                    <a:pt x="0" y="186"/>
                    <a:pt x="0" y="188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90"/>
                    <a:pt x="0" y="191"/>
                  </a:cubicBezTo>
                  <a:cubicBezTo>
                    <a:pt x="0" y="197"/>
                    <a:pt x="0" y="203"/>
                    <a:pt x="0" y="209"/>
                  </a:cubicBezTo>
                  <a:cubicBezTo>
                    <a:pt x="0" y="215"/>
                    <a:pt x="0" y="221"/>
                    <a:pt x="1" y="227"/>
                  </a:cubicBezTo>
                  <a:close/>
                </a:path>
              </a:pathLst>
            </a:custGeom>
            <a:solidFill>
              <a:srgbClr val="F4D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15"/>
            <p:cNvSpPr>
              <a:spLocks/>
            </p:cNvSpPr>
            <p:nvPr/>
          </p:nvSpPr>
          <p:spPr bwMode="auto">
            <a:xfrm>
              <a:off x="4594" y="1829"/>
              <a:ext cx="220" cy="621"/>
            </a:xfrm>
            <a:custGeom>
              <a:avLst/>
              <a:gdLst>
                <a:gd name="T0" fmla="*/ 10 w 148"/>
                <a:gd name="T1" fmla="*/ 420 h 420"/>
                <a:gd name="T2" fmla="*/ 20 w 148"/>
                <a:gd name="T3" fmla="*/ 419 h 420"/>
                <a:gd name="T4" fmla="*/ 30 w 148"/>
                <a:gd name="T5" fmla="*/ 417 h 420"/>
                <a:gd name="T6" fmla="*/ 40 w 148"/>
                <a:gd name="T7" fmla="*/ 413 h 420"/>
                <a:gd name="T8" fmla="*/ 40 w 148"/>
                <a:gd name="T9" fmla="*/ 413 h 420"/>
                <a:gd name="T10" fmla="*/ 40 w 148"/>
                <a:gd name="T11" fmla="*/ 413 h 420"/>
                <a:gd name="T12" fmla="*/ 55 w 148"/>
                <a:gd name="T13" fmla="*/ 400 h 420"/>
                <a:gd name="T14" fmla="*/ 61 w 148"/>
                <a:gd name="T15" fmla="*/ 395 h 420"/>
                <a:gd name="T16" fmla="*/ 64 w 148"/>
                <a:gd name="T17" fmla="*/ 392 h 420"/>
                <a:gd name="T18" fmla="*/ 67 w 148"/>
                <a:gd name="T19" fmla="*/ 389 h 420"/>
                <a:gd name="T20" fmla="*/ 70 w 148"/>
                <a:gd name="T21" fmla="*/ 386 h 420"/>
                <a:gd name="T22" fmla="*/ 83 w 148"/>
                <a:gd name="T23" fmla="*/ 371 h 420"/>
                <a:gd name="T24" fmla="*/ 84 w 148"/>
                <a:gd name="T25" fmla="*/ 370 h 420"/>
                <a:gd name="T26" fmla="*/ 85 w 148"/>
                <a:gd name="T27" fmla="*/ 368 h 420"/>
                <a:gd name="T28" fmla="*/ 85 w 148"/>
                <a:gd name="T29" fmla="*/ 368 h 420"/>
                <a:gd name="T30" fmla="*/ 89 w 148"/>
                <a:gd name="T31" fmla="*/ 363 h 420"/>
                <a:gd name="T32" fmla="*/ 94 w 148"/>
                <a:gd name="T33" fmla="*/ 354 h 420"/>
                <a:gd name="T34" fmla="*/ 101 w 148"/>
                <a:gd name="T35" fmla="*/ 332 h 420"/>
                <a:gd name="T36" fmla="*/ 102 w 148"/>
                <a:gd name="T37" fmla="*/ 328 h 420"/>
                <a:gd name="T38" fmla="*/ 105 w 148"/>
                <a:gd name="T39" fmla="*/ 315 h 420"/>
                <a:gd name="T40" fmla="*/ 108 w 148"/>
                <a:gd name="T41" fmla="*/ 302 h 420"/>
                <a:gd name="T42" fmla="*/ 113 w 148"/>
                <a:gd name="T43" fmla="*/ 276 h 420"/>
                <a:gd name="T44" fmla="*/ 114 w 148"/>
                <a:gd name="T45" fmla="*/ 269 h 420"/>
                <a:gd name="T46" fmla="*/ 114 w 148"/>
                <a:gd name="T47" fmla="*/ 269 h 420"/>
                <a:gd name="T48" fmla="*/ 116 w 148"/>
                <a:gd name="T49" fmla="*/ 272 h 420"/>
                <a:gd name="T50" fmla="*/ 118 w 148"/>
                <a:gd name="T51" fmla="*/ 275 h 420"/>
                <a:gd name="T52" fmla="*/ 119 w 148"/>
                <a:gd name="T53" fmla="*/ 276 h 420"/>
                <a:gd name="T54" fmla="*/ 123 w 148"/>
                <a:gd name="T55" fmla="*/ 277 h 420"/>
                <a:gd name="T56" fmla="*/ 128 w 148"/>
                <a:gd name="T57" fmla="*/ 275 h 420"/>
                <a:gd name="T58" fmla="*/ 128 w 148"/>
                <a:gd name="T59" fmla="*/ 275 h 420"/>
                <a:gd name="T60" fmla="*/ 132 w 148"/>
                <a:gd name="T61" fmla="*/ 268 h 420"/>
                <a:gd name="T62" fmla="*/ 134 w 148"/>
                <a:gd name="T63" fmla="*/ 264 h 420"/>
                <a:gd name="T64" fmla="*/ 136 w 148"/>
                <a:gd name="T65" fmla="*/ 260 h 420"/>
                <a:gd name="T66" fmla="*/ 144 w 148"/>
                <a:gd name="T67" fmla="*/ 243 h 420"/>
                <a:gd name="T68" fmla="*/ 147 w 148"/>
                <a:gd name="T69" fmla="*/ 226 h 420"/>
                <a:gd name="T70" fmla="*/ 148 w 148"/>
                <a:gd name="T71" fmla="*/ 208 h 420"/>
                <a:gd name="T72" fmla="*/ 148 w 148"/>
                <a:gd name="T73" fmla="*/ 190 h 420"/>
                <a:gd name="T74" fmla="*/ 147 w 148"/>
                <a:gd name="T75" fmla="*/ 187 h 420"/>
                <a:gd name="T76" fmla="*/ 147 w 148"/>
                <a:gd name="T77" fmla="*/ 184 h 420"/>
                <a:gd name="T78" fmla="*/ 147 w 148"/>
                <a:gd name="T79" fmla="*/ 183 h 420"/>
                <a:gd name="T80" fmla="*/ 146 w 148"/>
                <a:gd name="T81" fmla="*/ 181 h 420"/>
                <a:gd name="T82" fmla="*/ 145 w 148"/>
                <a:gd name="T83" fmla="*/ 177 h 420"/>
                <a:gd name="T84" fmla="*/ 144 w 148"/>
                <a:gd name="T85" fmla="*/ 175 h 420"/>
                <a:gd name="T86" fmla="*/ 143 w 148"/>
                <a:gd name="T87" fmla="*/ 173 h 420"/>
                <a:gd name="T88" fmla="*/ 143 w 148"/>
                <a:gd name="T89" fmla="*/ 173 h 420"/>
                <a:gd name="T90" fmla="*/ 141 w 148"/>
                <a:gd name="T91" fmla="*/ 172 h 420"/>
                <a:gd name="T92" fmla="*/ 138 w 148"/>
                <a:gd name="T93" fmla="*/ 172 h 420"/>
                <a:gd name="T94" fmla="*/ 138 w 148"/>
                <a:gd name="T95" fmla="*/ 172 h 420"/>
                <a:gd name="T96" fmla="*/ 137 w 148"/>
                <a:gd name="T97" fmla="*/ 173 h 420"/>
                <a:gd name="T98" fmla="*/ 137 w 148"/>
                <a:gd name="T99" fmla="*/ 173 h 420"/>
                <a:gd name="T100" fmla="*/ 136 w 148"/>
                <a:gd name="T101" fmla="*/ 174 h 420"/>
                <a:gd name="T102" fmla="*/ 135 w 148"/>
                <a:gd name="T103" fmla="*/ 174 h 420"/>
                <a:gd name="T104" fmla="*/ 136 w 148"/>
                <a:gd name="T105" fmla="*/ 153 h 420"/>
                <a:gd name="T106" fmla="*/ 137 w 148"/>
                <a:gd name="T107" fmla="*/ 140 h 420"/>
                <a:gd name="T108" fmla="*/ 111 w 148"/>
                <a:gd name="T109" fmla="*/ 48 h 420"/>
                <a:gd name="T110" fmla="*/ 98 w 148"/>
                <a:gd name="T111" fmla="*/ 32 h 420"/>
                <a:gd name="T112" fmla="*/ 0 w 148"/>
                <a:gd name="T113" fmla="*/ 1 h 420"/>
                <a:gd name="T114" fmla="*/ 0 w 148"/>
                <a:gd name="T115" fmla="*/ 420 h 420"/>
                <a:gd name="T116" fmla="*/ 10 w 148"/>
                <a:gd name="T117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" h="420">
                  <a:moveTo>
                    <a:pt x="10" y="420"/>
                  </a:moveTo>
                  <a:cubicBezTo>
                    <a:pt x="13" y="420"/>
                    <a:pt x="17" y="420"/>
                    <a:pt x="20" y="419"/>
                  </a:cubicBezTo>
                  <a:cubicBezTo>
                    <a:pt x="24" y="419"/>
                    <a:pt x="27" y="418"/>
                    <a:pt x="30" y="417"/>
                  </a:cubicBezTo>
                  <a:cubicBezTo>
                    <a:pt x="33" y="416"/>
                    <a:pt x="37" y="414"/>
                    <a:pt x="40" y="413"/>
                  </a:cubicBezTo>
                  <a:cubicBezTo>
                    <a:pt x="40" y="413"/>
                    <a:pt x="40" y="413"/>
                    <a:pt x="40" y="413"/>
                  </a:cubicBezTo>
                  <a:cubicBezTo>
                    <a:pt x="40" y="413"/>
                    <a:pt x="40" y="413"/>
                    <a:pt x="40" y="413"/>
                  </a:cubicBezTo>
                  <a:cubicBezTo>
                    <a:pt x="45" y="409"/>
                    <a:pt x="50" y="405"/>
                    <a:pt x="55" y="400"/>
                  </a:cubicBezTo>
                  <a:cubicBezTo>
                    <a:pt x="57" y="399"/>
                    <a:pt x="59" y="397"/>
                    <a:pt x="61" y="395"/>
                  </a:cubicBezTo>
                  <a:cubicBezTo>
                    <a:pt x="62" y="394"/>
                    <a:pt x="63" y="393"/>
                    <a:pt x="64" y="392"/>
                  </a:cubicBezTo>
                  <a:cubicBezTo>
                    <a:pt x="65" y="391"/>
                    <a:pt x="66" y="390"/>
                    <a:pt x="67" y="389"/>
                  </a:cubicBezTo>
                  <a:cubicBezTo>
                    <a:pt x="68" y="388"/>
                    <a:pt x="69" y="387"/>
                    <a:pt x="70" y="386"/>
                  </a:cubicBezTo>
                  <a:cubicBezTo>
                    <a:pt x="74" y="382"/>
                    <a:pt x="79" y="377"/>
                    <a:pt x="83" y="371"/>
                  </a:cubicBezTo>
                  <a:cubicBezTo>
                    <a:pt x="83" y="371"/>
                    <a:pt x="84" y="370"/>
                    <a:pt x="84" y="370"/>
                  </a:cubicBezTo>
                  <a:cubicBezTo>
                    <a:pt x="85" y="369"/>
                    <a:pt x="85" y="369"/>
                    <a:pt x="85" y="368"/>
                  </a:cubicBezTo>
                  <a:cubicBezTo>
                    <a:pt x="85" y="368"/>
                    <a:pt x="85" y="368"/>
                    <a:pt x="85" y="368"/>
                  </a:cubicBezTo>
                  <a:cubicBezTo>
                    <a:pt x="87" y="367"/>
                    <a:pt x="88" y="365"/>
                    <a:pt x="89" y="363"/>
                  </a:cubicBezTo>
                  <a:cubicBezTo>
                    <a:pt x="91" y="361"/>
                    <a:pt x="93" y="358"/>
                    <a:pt x="94" y="354"/>
                  </a:cubicBezTo>
                  <a:cubicBezTo>
                    <a:pt x="97" y="347"/>
                    <a:pt x="99" y="339"/>
                    <a:pt x="101" y="332"/>
                  </a:cubicBezTo>
                  <a:cubicBezTo>
                    <a:pt x="101" y="331"/>
                    <a:pt x="101" y="330"/>
                    <a:pt x="102" y="328"/>
                  </a:cubicBezTo>
                  <a:cubicBezTo>
                    <a:pt x="103" y="324"/>
                    <a:pt x="104" y="320"/>
                    <a:pt x="105" y="315"/>
                  </a:cubicBezTo>
                  <a:cubicBezTo>
                    <a:pt x="106" y="311"/>
                    <a:pt x="107" y="307"/>
                    <a:pt x="108" y="302"/>
                  </a:cubicBezTo>
                  <a:cubicBezTo>
                    <a:pt x="110" y="293"/>
                    <a:pt x="111" y="285"/>
                    <a:pt x="113" y="276"/>
                  </a:cubicBezTo>
                  <a:cubicBezTo>
                    <a:pt x="113" y="274"/>
                    <a:pt x="114" y="271"/>
                    <a:pt x="114" y="269"/>
                  </a:cubicBezTo>
                  <a:cubicBezTo>
                    <a:pt x="114" y="269"/>
                    <a:pt x="114" y="269"/>
                    <a:pt x="114" y="269"/>
                  </a:cubicBezTo>
                  <a:cubicBezTo>
                    <a:pt x="115" y="270"/>
                    <a:pt x="115" y="271"/>
                    <a:pt x="116" y="272"/>
                  </a:cubicBezTo>
                  <a:cubicBezTo>
                    <a:pt x="116" y="273"/>
                    <a:pt x="117" y="274"/>
                    <a:pt x="118" y="275"/>
                  </a:cubicBezTo>
                  <a:cubicBezTo>
                    <a:pt x="118" y="275"/>
                    <a:pt x="119" y="276"/>
                    <a:pt x="119" y="276"/>
                  </a:cubicBezTo>
                  <a:cubicBezTo>
                    <a:pt x="120" y="277"/>
                    <a:pt x="122" y="277"/>
                    <a:pt x="123" y="277"/>
                  </a:cubicBezTo>
                  <a:cubicBezTo>
                    <a:pt x="125" y="277"/>
                    <a:pt x="127" y="277"/>
                    <a:pt x="128" y="275"/>
                  </a:cubicBezTo>
                  <a:cubicBezTo>
                    <a:pt x="128" y="275"/>
                    <a:pt x="128" y="275"/>
                    <a:pt x="128" y="275"/>
                  </a:cubicBezTo>
                  <a:cubicBezTo>
                    <a:pt x="130" y="273"/>
                    <a:pt x="131" y="270"/>
                    <a:pt x="132" y="268"/>
                  </a:cubicBezTo>
                  <a:cubicBezTo>
                    <a:pt x="133" y="266"/>
                    <a:pt x="134" y="265"/>
                    <a:pt x="134" y="264"/>
                  </a:cubicBezTo>
                  <a:cubicBezTo>
                    <a:pt x="135" y="262"/>
                    <a:pt x="136" y="261"/>
                    <a:pt x="136" y="260"/>
                  </a:cubicBezTo>
                  <a:cubicBezTo>
                    <a:pt x="139" y="254"/>
                    <a:pt x="142" y="249"/>
                    <a:pt x="144" y="243"/>
                  </a:cubicBezTo>
                  <a:cubicBezTo>
                    <a:pt x="146" y="238"/>
                    <a:pt x="147" y="232"/>
                    <a:pt x="147" y="226"/>
                  </a:cubicBezTo>
                  <a:cubicBezTo>
                    <a:pt x="148" y="220"/>
                    <a:pt x="148" y="214"/>
                    <a:pt x="148" y="208"/>
                  </a:cubicBezTo>
                  <a:cubicBezTo>
                    <a:pt x="148" y="202"/>
                    <a:pt x="148" y="196"/>
                    <a:pt x="148" y="190"/>
                  </a:cubicBezTo>
                  <a:cubicBezTo>
                    <a:pt x="148" y="189"/>
                    <a:pt x="147" y="188"/>
                    <a:pt x="147" y="187"/>
                  </a:cubicBezTo>
                  <a:cubicBezTo>
                    <a:pt x="147" y="186"/>
                    <a:pt x="147" y="185"/>
                    <a:pt x="147" y="184"/>
                  </a:cubicBezTo>
                  <a:cubicBezTo>
                    <a:pt x="147" y="184"/>
                    <a:pt x="147" y="184"/>
                    <a:pt x="147" y="183"/>
                  </a:cubicBezTo>
                  <a:cubicBezTo>
                    <a:pt x="147" y="183"/>
                    <a:pt x="147" y="182"/>
                    <a:pt x="146" y="181"/>
                  </a:cubicBezTo>
                  <a:cubicBezTo>
                    <a:pt x="146" y="180"/>
                    <a:pt x="146" y="178"/>
                    <a:pt x="145" y="177"/>
                  </a:cubicBezTo>
                  <a:cubicBezTo>
                    <a:pt x="145" y="176"/>
                    <a:pt x="145" y="175"/>
                    <a:pt x="144" y="175"/>
                  </a:cubicBezTo>
                  <a:cubicBezTo>
                    <a:pt x="144" y="174"/>
                    <a:pt x="144" y="174"/>
                    <a:pt x="143" y="173"/>
                  </a:cubicBezTo>
                  <a:cubicBezTo>
                    <a:pt x="143" y="173"/>
                    <a:pt x="143" y="173"/>
                    <a:pt x="143" y="173"/>
                  </a:cubicBezTo>
                  <a:cubicBezTo>
                    <a:pt x="142" y="172"/>
                    <a:pt x="141" y="172"/>
                    <a:pt x="141" y="172"/>
                  </a:cubicBezTo>
                  <a:cubicBezTo>
                    <a:pt x="140" y="172"/>
                    <a:pt x="139" y="172"/>
                    <a:pt x="138" y="172"/>
                  </a:cubicBezTo>
                  <a:cubicBezTo>
                    <a:pt x="138" y="172"/>
                    <a:pt x="138" y="172"/>
                    <a:pt x="138" y="172"/>
                  </a:cubicBezTo>
                  <a:cubicBezTo>
                    <a:pt x="138" y="172"/>
                    <a:pt x="138" y="173"/>
                    <a:pt x="137" y="173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37" y="173"/>
                    <a:pt x="136" y="174"/>
                    <a:pt x="136" y="174"/>
                  </a:cubicBezTo>
                  <a:cubicBezTo>
                    <a:pt x="136" y="174"/>
                    <a:pt x="136" y="174"/>
                    <a:pt x="135" y="174"/>
                  </a:cubicBezTo>
                  <a:cubicBezTo>
                    <a:pt x="136" y="166"/>
                    <a:pt x="136" y="158"/>
                    <a:pt x="136" y="153"/>
                  </a:cubicBezTo>
                  <a:cubicBezTo>
                    <a:pt x="137" y="148"/>
                    <a:pt x="137" y="144"/>
                    <a:pt x="137" y="140"/>
                  </a:cubicBezTo>
                  <a:cubicBezTo>
                    <a:pt x="136" y="102"/>
                    <a:pt x="128" y="71"/>
                    <a:pt x="111" y="48"/>
                  </a:cubicBezTo>
                  <a:cubicBezTo>
                    <a:pt x="107" y="42"/>
                    <a:pt x="103" y="37"/>
                    <a:pt x="98" y="32"/>
                  </a:cubicBezTo>
                  <a:cubicBezTo>
                    <a:pt x="75" y="10"/>
                    <a:pt x="42" y="0"/>
                    <a:pt x="0" y="1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3" y="420"/>
                    <a:pt x="7" y="420"/>
                    <a:pt x="10" y="420"/>
                  </a:cubicBezTo>
                  <a:close/>
                </a:path>
              </a:pathLst>
            </a:custGeom>
            <a:solidFill>
              <a:srgbClr val="EAC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16"/>
            <p:cNvSpPr>
              <a:spLocks/>
            </p:cNvSpPr>
            <p:nvPr/>
          </p:nvSpPr>
          <p:spPr bwMode="auto">
            <a:xfrm>
              <a:off x="4947" y="2631"/>
              <a:ext cx="131" cy="260"/>
            </a:xfrm>
            <a:custGeom>
              <a:avLst/>
              <a:gdLst>
                <a:gd name="T0" fmla="*/ 88 w 88"/>
                <a:gd name="T1" fmla="*/ 107 h 176"/>
                <a:gd name="T2" fmla="*/ 45 w 88"/>
                <a:gd name="T3" fmla="*/ 0 h 176"/>
                <a:gd name="T4" fmla="*/ 25 w 88"/>
                <a:gd name="T5" fmla="*/ 25 h 176"/>
                <a:gd name="T6" fmla="*/ 1 w 88"/>
                <a:gd name="T7" fmla="*/ 100 h 176"/>
                <a:gd name="T8" fmla="*/ 6 w 88"/>
                <a:gd name="T9" fmla="*/ 176 h 176"/>
                <a:gd name="T10" fmla="*/ 88 w 88"/>
                <a:gd name="T11" fmla="*/ 10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76">
                  <a:moveTo>
                    <a:pt x="88" y="107"/>
                  </a:moveTo>
                  <a:cubicBezTo>
                    <a:pt x="82" y="62"/>
                    <a:pt x="69" y="21"/>
                    <a:pt x="45" y="0"/>
                  </a:cubicBezTo>
                  <a:cubicBezTo>
                    <a:pt x="45" y="0"/>
                    <a:pt x="34" y="12"/>
                    <a:pt x="25" y="25"/>
                  </a:cubicBezTo>
                  <a:cubicBezTo>
                    <a:pt x="18" y="35"/>
                    <a:pt x="0" y="66"/>
                    <a:pt x="1" y="100"/>
                  </a:cubicBezTo>
                  <a:cubicBezTo>
                    <a:pt x="1" y="113"/>
                    <a:pt x="3" y="146"/>
                    <a:pt x="6" y="176"/>
                  </a:cubicBezTo>
                  <a:cubicBezTo>
                    <a:pt x="36" y="157"/>
                    <a:pt x="64" y="134"/>
                    <a:pt x="88" y="107"/>
                  </a:cubicBezTo>
                  <a:close/>
                </a:path>
              </a:pathLst>
            </a:custGeom>
            <a:solidFill>
              <a:srgbClr val="2B5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17"/>
            <p:cNvSpPr>
              <a:spLocks/>
            </p:cNvSpPr>
            <p:nvPr/>
          </p:nvSpPr>
          <p:spPr bwMode="auto">
            <a:xfrm>
              <a:off x="4594" y="2715"/>
              <a:ext cx="362" cy="285"/>
            </a:xfrm>
            <a:custGeom>
              <a:avLst/>
              <a:gdLst>
                <a:gd name="T0" fmla="*/ 137 w 244"/>
                <a:gd name="T1" fmla="*/ 0 h 192"/>
                <a:gd name="T2" fmla="*/ 0 w 244"/>
                <a:gd name="T3" fmla="*/ 192 h 192"/>
                <a:gd name="T4" fmla="*/ 244 w 244"/>
                <a:gd name="T5" fmla="*/ 119 h 192"/>
                <a:gd name="T6" fmla="*/ 242 w 244"/>
                <a:gd name="T7" fmla="*/ 104 h 192"/>
                <a:gd name="T8" fmla="*/ 137 w 24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92">
                  <a:moveTo>
                    <a:pt x="137" y="0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90" y="192"/>
                    <a:pt x="173" y="165"/>
                    <a:pt x="244" y="119"/>
                  </a:cubicBezTo>
                  <a:cubicBezTo>
                    <a:pt x="243" y="114"/>
                    <a:pt x="243" y="109"/>
                    <a:pt x="242" y="104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rgbClr val="407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18"/>
            <p:cNvSpPr>
              <a:spLocks/>
            </p:cNvSpPr>
            <p:nvPr/>
          </p:nvSpPr>
          <p:spPr bwMode="auto">
            <a:xfrm>
              <a:off x="4594" y="30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19"/>
            <p:cNvSpPr>
              <a:spLocks/>
            </p:cNvSpPr>
            <p:nvPr/>
          </p:nvSpPr>
          <p:spPr bwMode="auto">
            <a:xfrm>
              <a:off x="4772" y="2567"/>
              <a:ext cx="242" cy="302"/>
            </a:xfrm>
            <a:custGeom>
              <a:avLst/>
              <a:gdLst>
                <a:gd name="T0" fmla="*/ 17 w 163"/>
                <a:gd name="T1" fmla="*/ 100 h 204"/>
                <a:gd name="T2" fmla="*/ 122 w 163"/>
                <a:gd name="T3" fmla="*/ 204 h 204"/>
                <a:gd name="T4" fmla="*/ 121 w 163"/>
                <a:gd name="T5" fmla="*/ 190 h 204"/>
                <a:gd name="T6" fmla="*/ 121 w 163"/>
                <a:gd name="T7" fmla="*/ 188 h 204"/>
                <a:gd name="T8" fmla="*/ 121 w 163"/>
                <a:gd name="T9" fmla="*/ 178 h 204"/>
                <a:gd name="T10" fmla="*/ 120 w 163"/>
                <a:gd name="T11" fmla="*/ 170 h 204"/>
                <a:gd name="T12" fmla="*/ 120 w 163"/>
                <a:gd name="T13" fmla="*/ 168 h 204"/>
                <a:gd name="T14" fmla="*/ 120 w 163"/>
                <a:gd name="T15" fmla="*/ 164 h 204"/>
                <a:gd name="T16" fmla="*/ 119 w 163"/>
                <a:gd name="T17" fmla="*/ 143 h 204"/>
                <a:gd name="T18" fmla="*/ 143 w 163"/>
                <a:gd name="T19" fmla="*/ 68 h 204"/>
                <a:gd name="T20" fmla="*/ 163 w 163"/>
                <a:gd name="T21" fmla="*/ 43 h 204"/>
                <a:gd name="T22" fmla="*/ 58 w 163"/>
                <a:gd name="T23" fmla="*/ 0 h 204"/>
                <a:gd name="T24" fmla="*/ 0 w 163"/>
                <a:gd name="T25" fmla="*/ 50 h 204"/>
                <a:gd name="T26" fmla="*/ 24 w 163"/>
                <a:gd name="T27" fmla="*/ 90 h 204"/>
                <a:gd name="T28" fmla="*/ 17 w 163"/>
                <a:gd name="T29" fmla="*/ 10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3" h="204">
                  <a:moveTo>
                    <a:pt x="17" y="100"/>
                  </a:moveTo>
                  <a:cubicBezTo>
                    <a:pt x="122" y="204"/>
                    <a:pt x="122" y="204"/>
                    <a:pt x="122" y="204"/>
                  </a:cubicBezTo>
                  <a:cubicBezTo>
                    <a:pt x="122" y="199"/>
                    <a:pt x="122" y="195"/>
                    <a:pt x="121" y="190"/>
                  </a:cubicBezTo>
                  <a:cubicBezTo>
                    <a:pt x="121" y="189"/>
                    <a:pt x="121" y="189"/>
                    <a:pt x="121" y="188"/>
                  </a:cubicBezTo>
                  <a:cubicBezTo>
                    <a:pt x="121" y="185"/>
                    <a:pt x="121" y="181"/>
                    <a:pt x="121" y="178"/>
                  </a:cubicBezTo>
                  <a:cubicBezTo>
                    <a:pt x="120" y="176"/>
                    <a:pt x="120" y="173"/>
                    <a:pt x="120" y="170"/>
                  </a:cubicBezTo>
                  <a:cubicBezTo>
                    <a:pt x="120" y="169"/>
                    <a:pt x="120" y="169"/>
                    <a:pt x="120" y="168"/>
                  </a:cubicBezTo>
                  <a:cubicBezTo>
                    <a:pt x="120" y="167"/>
                    <a:pt x="120" y="165"/>
                    <a:pt x="120" y="164"/>
                  </a:cubicBezTo>
                  <a:cubicBezTo>
                    <a:pt x="119" y="155"/>
                    <a:pt x="119" y="148"/>
                    <a:pt x="119" y="143"/>
                  </a:cubicBezTo>
                  <a:cubicBezTo>
                    <a:pt x="118" y="109"/>
                    <a:pt x="136" y="78"/>
                    <a:pt x="143" y="68"/>
                  </a:cubicBezTo>
                  <a:cubicBezTo>
                    <a:pt x="152" y="55"/>
                    <a:pt x="163" y="43"/>
                    <a:pt x="163" y="4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4" y="90"/>
                    <a:pt x="24" y="90"/>
                    <a:pt x="24" y="90"/>
                  </a:cubicBezTo>
                  <a:lnTo>
                    <a:pt x="17" y="100"/>
                  </a:lnTo>
                  <a:close/>
                </a:path>
              </a:pathLst>
            </a:custGeom>
            <a:solidFill>
              <a:srgbClr val="3B6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20"/>
            <p:cNvSpPr>
              <a:spLocks/>
            </p:cNvSpPr>
            <p:nvPr/>
          </p:nvSpPr>
          <p:spPr bwMode="auto">
            <a:xfrm>
              <a:off x="4947" y="2631"/>
              <a:ext cx="131" cy="253"/>
            </a:xfrm>
            <a:custGeom>
              <a:avLst/>
              <a:gdLst>
                <a:gd name="T0" fmla="*/ 88 w 88"/>
                <a:gd name="T1" fmla="*/ 107 h 171"/>
                <a:gd name="T2" fmla="*/ 45 w 88"/>
                <a:gd name="T3" fmla="*/ 0 h 171"/>
                <a:gd name="T4" fmla="*/ 25 w 88"/>
                <a:gd name="T5" fmla="*/ 25 h 171"/>
                <a:gd name="T6" fmla="*/ 1 w 88"/>
                <a:gd name="T7" fmla="*/ 100 h 171"/>
                <a:gd name="T8" fmla="*/ 4 w 88"/>
                <a:gd name="T9" fmla="*/ 161 h 171"/>
                <a:gd name="T10" fmla="*/ 14 w 88"/>
                <a:gd name="T11" fmla="*/ 171 h 171"/>
                <a:gd name="T12" fmla="*/ 88 w 88"/>
                <a:gd name="T13" fmla="*/ 10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71">
                  <a:moveTo>
                    <a:pt x="88" y="107"/>
                  </a:moveTo>
                  <a:cubicBezTo>
                    <a:pt x="82" y="62"/>
                    <a:pt x="69" y="21"/>
                    <a:pt x="45" y="0"/>
                  </a:cubicBezTo>
                  <a:cubicBezTo>
                    <a:pt x="45" y="0"/>
                    <a:pt x="34" y="12"/>
                    <a:pt x="25" y="25"/>
                  </a:cubicBezTo>
                  <a:cubicBezTo>
                    <a:pt x="18" y="35"/>
                    <a:pt x="0" y="66"/>
                    <a:pt x="1" y="100"/>
                  </a:cubicBezTo>
                  <a:cubicBezTo>
                    <a:pt x="1" y="111"/>
                    <a:pt x="2" y="135"/>
                    <a:pt x="4" y="161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41" y="152"/>
                    <a:pt x="66" y="131"/>
                    <a:pt x="88" y="107"/>
                  </a:cubicBezTo>
                  <a:close/>
                </a:path>
              </a:pathLst>
            </a:custGeom>
            <a:solidFill>
              <a:srgbClr val="265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>
              <a:off x="4594" y="3000"/>
              <a:ext cx="1" cy="1"/>
            </a:xfrm>
            <a:prstGeom prst="rect">
              <a:avLst/>
            </a:prstGeom>
            <a:solidFill>
              <a:srgbClr val="D40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22"/>
            <p:cNvSpPr>
              <a:spLocks/>
            </p:cNvSpPr>
            <p:nvPr/>
          </p:nvSpPr>
          <p:spPr bwMode="auto">
            <a:xfrm>
              <a:off x="4594" y="2544"/>
              <a:ext cx="61" cy="456"/>
            </a:xfrm>
            <a:custGeom>
              <a:avLst/>
              <a:gdLst>
                <a:gd name="T0" fmla="*/ 31 w 61"/>
                <a:gd name="T1" fmla="*/ 93 h 456"/>
                <a:gd name="T2" fmla="*/ 53 w 61"/>
                <a:gd name="T3" fmla="*/ 51 h 456"/>
                <a:gd name="T4" fmla="*/ 0 w 61"/>
                <a:gd name="T5" fmla="*/ 0 h 456"/>
                <a:gd name="T6" fmla="*/ 0 w 61"/>
                <a:gd name="T7" fmla="*/ 456 h 456"/>
                <a:gd name="T8" fmla="*/ 0 w 61"/>
                <a:gd name="T9" fmla="*/ 456 h 456"/>
                <a:gd name="T10" fmla="*/ 61 w 61"/>
                <a:gd name="T11" fmla="*/ 266 h 456"/>
                <a:gd name="T12" fmla="*/ 31 w 61"/>
                <a:gd name="T13" fmla="*/ 9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56">
                  <a:moveTo>
                    <a:pt x="31" y="93"/>
                  </a:moveTo>
                  <a:lnTo>
                    <a:pt x="53" y="51"/>
                  </a:lnTo>
                  <a:lnTo>
                    <a:pt x="0" y="0"/>
                  </a:lnTo>
                  <a:lnTo>
                    <a:pt x="0" y="456"/>
                  </a:lnTo>
                  <a:lnTo>
                    <a:pt x="0" y="456"/>
                  </a:lnTo>
                  <a:lnTo>
                    <a:pt x="61" y="266"/>
                  </a:lnTo>
                  <a:lnTo>
                    <a:pt x="31" y="93"/>
                  </a:lnTo>
                  <a:close/>
                </a:path>
              </a:pathLst>
            </a:custGeom>
            <a:solidFill>
              <a:srgbClr val="FF6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>
              <a:off x="4594" y="3000"/>
              <a:ext cx="1" cy="1"/>
            </a:xfrm>
            <a:prstGeom prst="rect">
              <a:avLst/>
            </a:prstGeom>
            <a:solidFill>
              <a:srgbClr val="2B5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24"/>
            <p:cNvSpPr>
              <a:spLocks/>
            </p:cNvSpPr>
            <p:nvPr/>
          </p:nvSpPr>
          <p:spPr bwMode="auto">
            <a:xfrm>
              <a:off x="4594" y="2631"/>
              <a:ext cx="203" cy="369"/>
            </a:xfrm>
            <a:custGeom>
              <a:avLst/>
              <a:gdLst>
                <a:gd name="T0" fmla="*/ 119 w 203"/>
                <a:gd name="T1" fmla="*/ 0 h 369"/>
                <a:gd name="T2" fmla="*/ 61 w 203"/>
                <a:gd name="T3" fmla="*/ 179 h 369"/>
                <a:gd name="T4" fmla="*/ 0 w 203"/>
                <a:gd name="T5" fmla="*/ 369 h 369"/>
                <a:gd name="T6" fmla="*/ 0 w 203"/>
                <a:gd name="T7" fmla="*/ 369 h 369"/>
                <a:gd name="T8" fmla="*/ 203 w 203"/>
                <a:gd name="T9" fmla="*/ 84 h 369"/>
                <a:gd name="T10" fmla="*/ 119 w 203"/>
                <a:gd name="T11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369">
                  <a:moveTo>
                    <a:pt x="119" y="0"/>
                  </a:moveTo>
                  <a:lnTo>
                    <a:pt x="61" y="179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203" y="8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2B5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25"/>
            <p:cNvSpPr>
              <a:spLocks/>
            </p:cNvSpPr>
            <p:nvPr/>
          </p:nvSpPr>
          <p:spPr bwMode="auto">
            <a:xfrm>
              <a:off x="4713" y="2520"/>
              <a:ext cx="148" cy="195"/>
            </a:xfrm>
            <a:custGeom>
              <a:avLst/>
              <a:gdLst>
                <a:gd name="T0" fmla="*/ 57 w 100"/>
                <a:gd name="T1" fmla="*/ 132 h 132"/>
                <a:gd name="T2" fmla="*/ 64 w 100"/>
                <a:gd name="T3" fmla="*/ 122 h 132"/>
                <a:gd name="T4" fmla="*/ 40 w 100"/>
                <a:gd name="T5" fmla="*/ 82 h 132"/>
                <a:gd name="T6" fmla="*/ 98 w 100"/>
                <a:gd name="T7" fmla="*/ 32 h 132"/>
                <a:gd name="T8" fmla="*/ 100 w 100"/>
                <a:gd name="T9" fmla="*/ 31 h 132"/>
                <a:gd name="T10" fmla="*/ 51 w 100"/>
                <a:gd name="T11" fmla="*/ 6 h 132"/>
                <a:gd name="T12" fmla="*/ 24 w 100"/>
                <a:gd name="T13" fmla="*/ 0 h 132"/>
                <a:gd name="T14" fmla="*/ 22 w 100"/>
                <a:gd name="T15" fmla="*/ 5 h 132"/>
                <a:gd name="T16" fmla="*/ 0 w 100"/>
                <a:gd name="T17" fmla="*/ 75 h 132"/>
                <a:gd name="T18" fmla="*/ 57 w 100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32">
                  <a:moveTo>
                    <a:pt x="57" y="132"/>
                  </a:moveTo>
                  <a:cubicBezTo>
                    <a:pt x="64" y="122"/>
                    <a:pt x="64" y="122"/>
                    <a:pt x="64" y="122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31"/>
                    <a:pt x="68" y="11"/>
                    <a:pt x="51" y="6"/>
                  </a:cubicBezTo>
                  <a:cubicBezTo>
                    <a:pt x="33" y="1"/>
                    <a:pt x="24" y="0"/>
                    <a:pt x="24" y="0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57" y="132"/>
                    <a:pt x="57" y="132"/>
                    <a:pt x="57" y="132"/>
                  </a:cubicBezTo>
                  <a:close/>
                </a:path>
              </a:pathLst>
            </a:custGeom>
            <a:solidFill>
              <a:srgbClr val="265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Line 126"/>
            <p:cNvSpPr>
              <a:spLocks noChangeShapeType="1"/>
            </p:cNvSpPr>
            <p:nvPr/>
          </p:nvSpPr>
          <p:spPr bwMode="auto">
            <a:xfrm>
              <a:off x="4854" y="2566"/>
              <a:ext cx="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27"/>
            <p:cNvSpPr>
              <a:spLocks/>
            </p:cNvSpPr>
            <p:nvPr/>
          </p:nvSpPr>
          <p:spPr bwMode="auto">
            <a:xfrm>
              <a:off x="4613" y="2478"/>
              <a:ext cx="135" cy="135"/>
            </a:xfrm>
            <a:custGeom>
              <a:avLst/>
              <a:gdLst>
                <a:gd name="T0" fmla="*/ 119 w 135"/>
                <a:gd name="T1" fmla="*/ 91 h 135"/>
                <a:gd name="T2" fmla="*/ 135 w 135"/>
                <a:gd name="T3" fmla="*/ 42 h 135"/>
                <a:gd name="T4" fmla="*/ 119 w 135"/>
                <a:gd name="T5" fmla="*/ 0 h 135"/>
                <a:gd name="T6" fmla="*/ 0 w 135"/>
                <a:gd name="T7" fmla="*/ 57 h 135"/>
                <a:gd name="T8" fmla="*/ 81 w 135"/>
                <a:gd name="T9" fmla="*/ 135 h 135"/>
                <a:gd name="T10" fmla="*/ 119 w 135"/>
                <a:gd name="T11" fmla="*/ 9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135">
                  <a:moveTo>
                    <a:pt x="119" y="91"/>
                  </a:moveTo>
                  <a:lnTo>
                    <a:pt x="135" y="42"/>
                  </a:lnTo>
                  <a:lnTo>
                    <a:pt x="119" y="0"/>
                  </a:lnTo>
                  <a:lnTo>
                    <a:pt x="0" y="57"/>
                  </a:lnTo>
                  <a:lnTo>
                    <a:pt x="81" y="135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DF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28"/>
            <p:cNvSpPr>
              <a:spLocks/>
            </p:cNvSpPr>
            <p:nvPr/>
          </p:nvSpPr>
          <p:spPr bwMode="auto">
            <a:xfrm>
              <a:off x="4594" y="2535"/>
              <a:ext cx="100" cy="93"/>
            </a:xfrm>
            <a:custGeom>
              <a:avLst/>
              <a:gdLst>
                <a:gd name="T0" fmla="*/ 88 w 100"/>
                <a:gd name="T1" fmla="*/ 93 h 93"/>
                <a:gd name="T2" fmla="*/ 100 w 100"/>
                <a:gd name="T3" fmla="*/ 78 h 93"/>
                <a:gd name="T4" fmla="*/ 19 w 100"/>
                <a:gd name="T5" fmla="*/ 0 h 93"/>
                <a:gd name="T6" fmla="*/ 0 w 100"/>
                <a:gd name="T7" fmla="*/ 9 h 93"/>
                <a:gd name="T8" fmla="*/ 53 w 100"/>
                <a:gd name="T9" fmla="*/ 60 h 93"/>
                <a:gd name="T10" fmla="*/ 88 w 100"/>
                <a:gd name="T1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93">
                  <a:moveTo>
                    <a:pt x="88" y="93"/>
                  </a:moveTo>
                  <a:lnTo>
                    <a:pt x="100" y="78"/>
                  </a:lnTo>
                  <a:lnTo>
                    <a:pt x="19" y="0"/>
                  </a:lnTo>
                  <a:lnTo>
                    <a:pt x="0" y="9"/>
                  </a:lnTo>
                  <a:lnTo>
                    <a:pt x="53" y="60"/>
                  </a:lnTo>
                  <a:lnTo>
                    <a:pt x="88" y="93"/>
                  </a:lnTo>
                  <a:close/>
                </a:path>
              </a:pathLst>
            </a:custGeom>
            <a:solidFill>
              <a:srgbClr val="EE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29"/>
            <p:cNvSpPr>
              <a:spLocks/>
            </p:cNvSpPr>
            <p:nvPr/>
          </p:nvSpPr>
          <p:spPr bwMode="auto">
            <a:xfrm>
              <a:off x="4694" y="2520"/>
              <a:ext cx="54" cy="111"/>
            </a:xfrm>
            <a:custGeom>
              <a:avLst/>
              <a:gdLst>
                <a:gd name="T0" fmla="*/ 54 w 54"/>
                <a:gd name="T1" fmla="*/ 0 h 111"/>
                <a:gd name="T2" fmla="*/ 38 w 54"/>
                <a:gd name="T3" fmla="*/ 49 h 111"/>
                <a:gd name="T4" fmla="*/ 0 w 54"/>
                <a:gd name="T5" fmla="*/ 93 h 111"/>
                <a:gd name="T6" fmla="*/ 19 w 54"/>
                <a:gd name="T7" fmla="*/ 111 h 111"/>
                <a:gd name="T8" fmla="*/ 54 w 54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11">
                  <a:moveTo>
                    <a:pt x="54" y="0"/>
                  </a:moveTo>
                  <a:lnTo>
                    <a:pt x="38" y="49"/>
                  </a:lnTo>
                  <a:lnTo>
                    <a:pt x="0" y="93"/>
                  </a:lnTo>
                  <a:lnTo>
                    <a:pt x="19" y="11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BAC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>
              <a:off x="4625" y="2595"/>
              <a:ext cx="88" cy="215"/>
            </a:xfrm>
            <a:custGeom>
              <a:avLst/>
              <a:gdLst>
                <a:gd name="T0" fmla="*/ 88 w 88"/>
                <a:gd name="T1" fmla="*/ 36 h 215"/>
                <a:gd name="T2" fmla="*/ 69 w 88"/>
                <a:gd name="T3" fmla="*/ 18 h 215"/>
                <a:gd name="T4" fmla="*/ 57 w 88"/>
                <a:gd name="T5" fmla="*/ 33 h 215"/>
                <a:gd name="T6" fmla="*/ 22 w 88"/>
                <a:gd name="T7" fmla="*/ 0 h 215"/>
                <a:gd name="T8" fmla="*/ 0 w 88"/>
                <a:gd name="T9" fmla="*/ 42 h 215"/>
                <a:gd name="T10" fmla="*/ 30 w 88"/>
                <a:gd name="T11" fmla="*/ 215 h 215"/>
                <a:gd name="T12" fmla="*/ 88 w 88"/>
                <a:gd name="T13" fmla="*/ 3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215">
                  <a:moveTo>
                    <a:pt x="88" y="36"/>
                  </a:moveTo>
                  <a:lnTo>
                    <a:pt x="69" y="18"/>
                  </a:lnTo>
                  <a:lnTo>
                    <a:pt x="57" y="33"/>
                  </a:lnTo>
                  <a:lnTo>
                    <a:pt x="22" y="0"/>
                  </a:lnTo>
                  <a:lnTo>
                    <a:pt x="0" y="42"/>
                  </a:lnTo>
                  <a:lnTo>
                    <a:pt x="30" y="215"/>
                  </a:lnTo>
                  <a:lnTo>
                    <a:pt x="88" y="36"/>
                  </a:lnTo>
                  <a:close/>
                </a:path>
              </a:pathLst>
            </a:custGeom>
            <a:solidFill>
              <a:srgbClr val="C7D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31"/>
            <p:cNvSpPr>
              <a:spLocks/>
            </p:cNvSpPr>
            <p:nvPr/>
          </p:nvSpPr>
          <p:spPr bwMode="auto">
            <a:xfrm>
              <a:off x="4172" y="2567"/>
              <a:ext cx="422" cy="433"/>
            </a:xfrm>
            <a:custGeom>
              <a:avLst/>
              <a:gdLst>
                <a:gd name="T0" fmla="*/ 147 w 284"/>
                <a:gd name="T1" fmla="*/ 100 h 292"/>
                <a:gd name="T2" fmla="*/ 139 w 284"/>
                <a:gd name="T3" fmla="*/ 90 h 292"/>
                <a:gd name="T4" fmla="*/ 163 w 284"/>
                <a:gd name="T5" fmla="*/ 50 h 292"/>
                <a:gd name="T6" fmla="*/ 105 w 284"/>
                <a:gd name="T7" fmla="*/ 0 h 292"/>
                <a:gd name="T8" fmla="*/ 0 w 284"/>
                <a:gd name="T9" fmla="*/ 43 h 292"/>
                <a:gd name="T10" fmla="*/ 20 w 284"/>
                <a:gd name="T11" fmla="*/ 68 h 292"/>
                <a:gd name="T12" fmla="*/ 45 w 284"/>
                <a:gd name="T13" fmla="*/ 143 h 292"/>
                <a:gd name="T14" fmla="*/ 44 w 284"/>
                <a:gd name="T15" fmla="*/ 164 h 292"/>
                <a:gd name="T16" fmla="*/ 44 w 284"/>
                <a:gd name="T17" fmla="*/ 168 h 292"/>
                <a:gd name="T18" fmla="*/ 44 w 284"/>
                <a:gd name="T19" fmla="*/ 170 h 292"/>
                <a:gd name="T20" fmla="*/ 43 w 284"/>
                <a:gd name="T21" fmla="*/ 178 h 292"/>
                <a:gd name="T22" fmla="*/ 42 w 284"/>
                <a:gd name="T23" fmla="*/ 188 h 292"/>
                <a:gd name="T24" fmla="*/ 42 w 284"/>
                <a:gd name="T25" fmla="*/ 190 h 292"/>
                <a:gd name="T26" fmla="*/ 41 w 284"/>
                <a:gd name="T27" fmla="*/ 204 h 292"/>
                <a:gd name="T28" fmla="*/ 40 w 284"/>
                <a:gd name="T29" fmla="*/ 219 h 292"/>
                <a:gd name="T30" fmla="*/ 284 w 284"/>
                <a:gd name="T31" fmla="*/ 292 h 292"/>
                <a:gd name="T32" fmla="*/ 284 w 284"/>
                <a:gd name="T33" fmla="*/ 292 h 292"/>
                <a:gd name="T34" fmla="*/ 147 w 284"/>
                <a:gd name="T35" fmla="*/ 10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4" h="292">
                  <a:moveTo>
                    <a:pt x="147" y="100"/>
                  </a:moveTo>
                  <a:cubicBezTo>
                    <a:pt x="139" y="90"/>
                    <a:pt x="139" y="90"/>
                    <a:pt x="139" y="9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12" y="55"/>
                    <a:pt x="20" y="68"/>
                  </a:cubicBezTo>
                  <a:cubicBezTo>
                    <a:pt x="27" y="78"/>
                    <a:pt x="45" y="109"/>
                    <a:pt x="45" y="143"/>
                  </a:cubicBezTo>
                  <a:cubicBezTo>
                    <a:pt x="45" y="148"/>
                    <a:pt x="44" y="155"/>
                    <a:pt x="44" y="164"/>
                  </a:cubicBezTo>
                  <a:cubicBezTo>
                    <a:pt x="44" y="165"/>
                    <a:pt x="44" y="167"/>
                    <a:pt x="44" y="168"/>
                  </a:cubicBezTo>
                  <a:cubicBezTo>
                    <a:pt x="44" y="169"/>
                    <a:pt x="44" y="169"/>
                    <a:pt x="44" y="170"/>
                  </a:cubicBezTo>
                  <a:cubicBezTo>
                    <a:pt x="43" y="173"/>
                    <a:pt x="43" y="176"/>
                    <a:pt x="43" y="178"/>
                  </a:cubicBezTo>
                  <a:cubicBezTo>
                    <a:pt x="43" y="181"/>
                    <a:pt x="43" y="184"/>
                    <a:pt x="42" y="188"/>
                  </a:cubicBezTo>
                  <a:cubicBezTo>
                    <a:pt x="42" y="189"/>
                    <a:pt x="42" y="189"/>
                    <a:pt x="42" y="190"/>
                  </a:cubicBezTo>
                  <a:cubicBezTo>
                    <a:pt x="42" y="195"/>
                    <a:pt x="41" y="199"/>
                    <a:pt x="41" y="204"/>
                  </a:cubicBezTo>
                  <a:cubicBezTo>
                    <a:pt x="41" y="209"/>
                    <a:pt x="40" y="214"/>
                    <a:pt x="40" y="219"/>
                  </a:cubicBezTo>
                  <a:cubicBezTo>
                    <a:pt x="110" y="265"/>
                    <a:pt x="194" y="292"/>
                    <a:pt x="284" y="292"/>
                  </a:cubicBezTo>
                  <a:cubicBezTo>
                    <a:pt x="284" y="292"/>
                    <a:pt x="284" y="292"/>
                    <a:pt x="284" y="292"/>
                  </a:cubicBezTo>
                  <a:lnTo>
                    <a:pt x="147" y="100"/>
                  </a:lnTo>
                  <a:close/>
                </a:path>
              </a:pathLst>
            </a:custGeom>
            <a:solidFill>
              <a:srgbClr val="407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32"/>
            <p:cNvSpPr>
              <a:spLocks/>
            </p:cNvSpPr>
            <p:nvPr/>
          </p:nvSpPr>
          <p:spPr bwMode="auto">
            <a:xfrm>
              <a:off x="4109" y="2631"/>
              <a:ext cx="130" cy="260"/>
            </a:xfrm>
            <a:custGeom>
              <a:avLst/>
              <a:gdLst>
                <a:gd name="T0" fmla="*/ 86 w 88"/>
                <a:gd name="T1" fmla="*/ 138 h 176"/>
                <a:gd name="T2" fmla="*/ 86 w 88"/>
                <a:gd name="T3" fmla="*/ 133 h 176"/>
                <a:gd name="T4" fmla="*/ 86 w 88"/>
                <a:gd name="T5" fmla="*/ 133 h 176"/>
                <a:gd name="T6" fmla="*/ 86 w 88"/>
                <a:gd name="T7" fmla="*/ 129 h 176"/>
                <a:gd name="T8" fmla="*/ 86 w 88"/>
                <a:gd name="T9" fmla="*/ 129 h 176"/>
                <a:gd name="T10" fmla="*/ 87 w 88"/>
                <a:gd name="T11" fmla="*/ 125 h 176"/>
                <a:gd name="T12" fmla="*/ 87 w 88"/>
                <a:gd name="T13" fmla="*/ 125 h 176"/>
                <a:gd name="T14" fmla="*/ 87 w 88"/>
                <a:gd name="T15" fmla="*/ 121 h 176"/>
                <a:gd name="T16" fmla="*/ 87 w 88"/>
                <a:gd name="T17" fmla="*/ 121 h 176"/>
                <a:gd name="T18" fmla="*/ 87 w 88"/>
                <a:gd name="T19" fmla="*/ 118 h 176"/>
                <a:gd name="T20" fmla="*/ 87 w 88"/>
                <a:gd name="T21" fmla="*/ 117 h 176"/>
                <a:gd name="T22" fmla="*/ 87 w 88"/>
                <a:gd name="T23" fmla="*/ 114 h 176"/>
                <a:gd name="T24" fmla="*/ 87 w 88"/>
                <a:gd name="T25" fmla="*/ 113 h 176"/>
                <a:gd name="T26" fmla="*/ 87 w 88"/>
                <a:gd name="T27" fmla="*/ 111 h 176"/>
                <a:gd name="T28" fmla="*/ 87 w 88"/>
                <a:gd name="T29" fmla="*/ 110 h 176"/>
                <a:gd name="T30" fmla="*/ 88 w 88"/>
                <a:gd name="T31" fmla="*/ 108 h 176"/>
                <a:gd name="T32" fmla="*/ 88 w 88"/>
                <a:gd name="T33" fmla="*/ 107 h 176"/>
                <a:gd name="T34" fmla="*/ 88 w 88"/>
                <a:gd name="T35" fmla="*/ 105 h 176"/>
                <a:gd name="T36" fmla="*/ 88 w 88"/>
                <a:gd name="T37" fmla="*/ 105 h 176"/>
                <a:gd name="T38" fmla="*/ 88 w 88"/>
                <a:gd name="T39" fmla="*/ 102 h 176"/>
                <a:gd name="T40" fmla="*/ 88 w 88"/>
                <a:gd name="T41" fmla="*/ 102 h 176"/>
                <a:gd name="T42" fmla="*/ 88 w 88"/>
                <a:gd name="T43" fmla="*/ 100 h 176"/>
                <a:gd name="T44" fmla="*/ 63 w 88"/>
                <a:gd name="T45" fmla="*/ 25 h 176"/>
                <a:gd name="T46" fmla="*/ 43 w 88"/>
                <a:gd name="T47" fmla="*/ 0 h 176"/>
                <a:gd name="T48" fmla="*/ 0 w 88"/>
                <a:gd name="T49" fmla="*/ 107 h 176"/>
                <a:gd name="T50" fmla="*/ 83 w 88"/>
                <a:gd name="T51" fmla="*/ 176 h 176"/>
                <a:gd name="T52" fmla="*/ 86 w 88"/>
                <a:gd name="T53" fmla="*/ 138 h 176"/>
                <a:gd name="T54" fmla="*/ 86 w 88"/>
                <a:gd name="T55" fmla="*/ 13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76">
                  <a:moveTo>
                    <a:pt x="86" y="138"/>
                  </a:moveTo>
                  <a:cubicBezTo>
                    <a:pt x="86" y="136"/>
                    <a:pt x="86" y="135"/>
                    <a:pt x="86" y="133"/>
                  </a:cubicBezTo>
                  <a:cubicBezTo>
                    <a:pt x="86" y="133"/>
                    <a:pt x="86" y="133"/>
                    <a:pt x="86" y="133"/>
                  </a:cubicBezTo>
                  <a:cubicBezTo>
                    <a:pt x="86" y="132"/>
                    <a:pt x="86" y="131"/>
                    <a:pt x="86" y="129"/>
                  </a:cubicBezTo>
                  <a:cubicBezTo>
                    <a:pt x="86" y="129"/>
                    <a:pt x="86" y="129"/>
                    <a:pt x="86" y="129"/>
                  </a:cubicBezTo>
                  <a:cubicBezTo>
                    <a:pt x="86" y="128"/>
                    <a:pt x="87" y="126"/>
                    <a:pt x="87" y="125"/>
                  </a:cubicBezTo>
                  <a:cubicBezTo>
                    <a:pt x="87" y="125"/>
                    <a:pt x="87" y="125"/>
                    <a:pt x="87" y="125"/>
                  </a:cubicBezTo>
                  <a:cubicBezTo>
                    <a:pt x="87" y="124"/>
                    <a:pt x="87" y="123"/>
                    <a:pt x="87" y="121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7" y="120"/>
                    <a:pt x="87" y="119"/>
                    <a:pt x="87" y="118"/>
                  </a:cubicBezTo>
                  <a:cubicBezTo>
                    <a:pt x="87" y="118"/>
                    <a:pt x="87" y="117"/>
                    <a:pt x="87" y="117"/>
                  </a:cubicBezTo>
                  <a:cubicBezTo>
                    <a:pt x="87" y="116"/>
                    <a:pt x="87" y="115"/>
                    <a:pt x="87" y="114"/>
                  </a:cubicBezTo>
                  <a:cubicBezTo>
                    <a:pt x="87" y="114"/>
                    <a:pt x="87" y="114"/>
                    <a:pt x="87" y="113"/>
                  </a:cubicBezTo>
                  <a:cubicBezTo>
                    <a:pt x="87" y="112"/>
                    <a:pt x="87" y="112"/>
                    <a:pt x="87" y="111"/>
                  </a:cubicBezTo>
                  <a:cubicBezTo>
                    <a:pt x="87" y="111"/>
                    <a:pt x="87" y="111"/>
                    <a:pt x="87" y="110"/>
                  </a:cubicBezTo>
                  <a:cubicBezTo>
                    <a:pt x="88" y="109"/>
                    <a:pt x="88" y="109"/>
                    <a:pt x="88" y="108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88" y="106"/>
                    <a:pt x="88" y="105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8" y="104"/>
                    <a:pt x="88" y="103"/>
                    <a:pt x="88" y="102"/>
                  </a:cubicBezTo>
                  <a:cubicBezTo>
                    <a:pt x="88" y="102"/>
                    <a:pt x="88" y="102"/>
                    <a:pt x="88" y="102"/>
                  </a:cubicBezTo>
                  <a:cubicBezTo>
                    <a:pt x="88" y="101"/>
                    <a:pt x="88" y="100"/>
                    <a:pt x="88" y="100"/>
                  </a:cubicBezTo>
                  <a:cubicBezTo>
                    <a:pt x="88" y="66"/>
                    <a:pt x="70" y="35"/>
                    <a:pt x="63" y="25"/>
                  </a:cubicBezTo>
                  <a:cubicBezTo>
                    <a:pt x="55" y="12"/>
                    <a:pt x="43" y="0"/>
                    <a:pt x="43" y="0"/>
                  </a:cubicBezTo>
                  <a:cubicBezTo>
                    <a:pt x="19" y="21"/>
                    <a:pt x="7" y="62"/>
                    <a:pt x="0" y="107"/>
                  </a:cubicBezTo>
                  <a:cubicBezTo>
                    <a:pt x="25" y="134"/>
                    <a:pt x="53" y="157"/>
                    <a:pt x="83" y="176"/>
                  </a:cubicBezTo>
                  <a:cubicBezTo>
                    <a:pt x="84" y="163"/>
                    <a:pt x="85" y="150"/>
                    <a:pt x="86" y="138"/>
                  </a:cubicBezTo>
                  <a:cubicBezTo>
                    <a:pt x="86" y="138"/>
                    <a:pt x="86" y="138"/>
                    <a:pt x="86" y="138"/>
                  </a:cubicBezTo>
                  <a:close/>
                </a:path>
              </a:pathLst>
            </a:custGeom>
            <a:solidFill>
              <a:srgbClr val="2B5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33"/>
            <p:cNvSpPr>
              <a:spLocks/>
            </p:cNvSpPr>
            <p:nvPr/>
          </p:nvSpPr>
          <p:spPr bwMode="auto">
            <a:xfrm>
              <a:off x="4533" y="2544"/>
              <a:ext cx="61" cy="456"/>
            </a:xfrm>
            <a:custGeom>
              <a:avLst/>
              <a:gdLst>
                <a:gd name="T0" fmla="*/ 61 w 61"/>
                <a:gd name="T1" fmla="*/ 456 h 456"/>
                <a:gd name="T2" fmla="*/ 61 w 61"/>
                <a:gd name="T3" fmla="*/ 0 h 456"/>
                <a:gd name="T4" fmla="*/ 6 w 61"/>
                <a:gd name="T5" fmla="*/ 51 h 456"/>
                <a:gd name="T6" fmla="*/ 28 w 61"/>
                <a:gd name="T7" fmla="*/ 93 h 456"/>
                <a:gd name="T8" fmla="*/ 0 w 61"/>
                <a:gd name="T9" fmla="*/ 266 h 456"/>
                <a:gd name="T10" fmla="*/ 61 w 61"/>
                <a:gd name="T11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56">
                  <a:moveTo>
                    <a:pt x="61" y="456"/>
                  </a:moveTo>
                  <a:lnTo>
                    <a:pt x="61" y="0"/>
                  </a:lnTo>
                  <a:lnTo>
                    <a:pt x="6" y="51"/>
                  </a:lnTo>
                  <a:lnTo>
                    <a:pt x="28" y="93"/>
                  </a:lnTo>
                  <a:lnTo>
                    <a:pt x="0" y="266"/>
                  </a:lnTo>
                  <a:lnTo>
                    <a:pt x="61" y="456"/>
                  </a:lnTo>
                  <a:close/>
                </a:path>
              </a:pathLst>
            </a:custGeom>
            <a:solidFill>
              <a:srgbClr val="FF6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34"/>
            <p:cNvSpPr>
              <a:spLocks/>
            </p:cNvSpPr>
            <p:nvPr/>
          </p:nvSpPr>
          <p:spPr bwMode="auto">
            <a:xfrm>
              <a:off x="4327" y="2520"/>
              <a:ext cx="267" cy="480"/>
            </a:xfrm>
            <a:custGeom>
              <a:avLst/>
              <a:gdLst>
                <a:gd name="T0" fmla="*/ 59 w 180"/>
                <a:gd name="T1" fmla="*/ 82 h 324"/>
                <a:gd name="T2" fmla="*/ 35 w 180"/>
                <a:gd name="T3" fmla="*/ 122 h 324"/>
                <a:gd name="T4" fmla="*/ 43 w 180"/>
                <a:gd name="T5" fmla="*/ 132 h 324"/>
                <a:gd name="T6" fmla="*/ 180 w 180"/>
                <a:gd name="T7" fmla="*/ 324 h 324"/>
                <a:gd name="T8" fmla="*/ 139 w 180"/>
                <a:gd name="T9" fmla="*/ 196 h 324"/>
                <a:gd name="T10" fmla="*/ 100 w 180"/>
                <a:gd name="T11" fmla="*/ 75 h 324"/>
                <a:gd name="T12" fmla="*/ 100 w 180"/>
                <a:gd name="T13" fmla="*/ 75 h 324"/>
                <a:gd name="T14" fmla="*/ 77 w 180"/>
                <a:gd name="T15" fmla="*/ 5 h 324"/>
                <a:gd name="T16" fmla="*/ 76 w 180"/>
                <a:gd name="T17" fmla="*/ 0 h 324"/>
                <a:gd name="T18" fmla="*/ 49 w 180"/>
                <a:gd name="T19" fmla="*/ 6 h 324"/>
                <a:gd name="T20" fmla="*/ 0 w 180"/>
                <a:gd name="T21" fmla="*/ 31 h 324"/>
                <a:gd name="T22" fmla="*/ 1 w 180"/>
                <a:gd name="T23" fmla="*/ 32 h 324"/>
                <a:gd name="T24" fmla="*/ 59 w 180"/>
                <a:gd name="T25" fmla="*/ 8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324">
                  <a:moveTo>
                    <a:pt x="59" y="82"/>
                  </a:moveTo>
                  <a:cubicBezTo>
                    <a:pt x="35" y="122"/>
                    <a:pt x="35" y="122"/>
                    <a:pt x="35" y="12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80" y="324"/>
                    <a:pt x="180" y="324"/>
                    <a:pt x="180" y="324"/>
                  </a:cubicBezTo>
                  <a:cubicBezTo>
                    <a:pt x="139" y="196"/>
                    <a:pt x="139" y="196"/>
                    <a:pt x="139" y="196"/>
                  </a:cubicBezTo>
                  <a:cubicBezTo>
                    <a:pt x="100" y="75"/>
                    <a:pt x="100" y="75"/>
                    <a:pt x="100" y="75"/>
                  </a:cubicBezTo>
                  <a:cubicBezTo>
                    <a:pt x="100" y="75"/>
                    <a:pt x="100" y="75"/>
                    <a:pt x="100" y="7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66" y="1"/>
                    <a:pt x="49" y="6"/>
                  </a:cubicBezTo>
                  <a:cubicBezTo>
                    <a:pt x="31" y="11"/>
                    <a:pt x="0" y="31"/>
                    <a:pt x="0" y="31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59" y="82"/>
                  </a:lnTo>
                  <a:close/>
                </a:path>
              </a:pathLst>
            </a:custGeom>
            <a:solidFill>
              <a:srgbClr val="2B5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35"/>
            <p:cNvSpPr>
              <a:spLocks/>
            </p:cNvSpPr>
            <p:nvPr/>
          </p:nvSpPr>
          <p:spPr bwMode="auto">
            <a:xfrm>
              <a:off x="4440" y="2478"/>
              <a:ext cx="154" cy="150"/>
            </a:xfrm>
            <a:custGeom>
              <a:avLst/>
              <a:gdLst>
                <a:gd name="T0" fmla="*/ 53 w 154"/>
                <a:gd name="T1" fmla="*/ 135 h 150"/>
                <a:gd name="T2" fmla="*/ 66 w 154"/>
                <a:gd name="T3" fmla="*/ 150 h 150"/>
                <a:gd name="T4" fmla="*/ 99 w 154"/>
                <a:gd name="T5" fmla="*/ 117 h 150"/>
                <a:gd name="T6" fmla="*/ 154 w 154"/>
                <a:gd name="T7" fmla="*/ 66 h 150"/>
                <a:gd name="T8" fmla="*/ 135 w 154"/>
                <a:gd name="T9" fmla="*/ 57 h 150"/>
                <a:gd name="T10" fmla="*/ 16 w 154"/>
                <a:gd name="T11" fmla="*/ 0 h 150"/>
                <a:gd name="T12" fmla="*/ 0 w 154"/>
                <a:gd name="T13" fmla="*/ 42 h 150"/>
                <a:gd name="T14" fmla="*/ 15 w 154"/>
                <a:gd name="T15" fmla="*/ 91 h 150"/>
                <a:gd name="T16" fmla="*/ 53 w 154"/>
                <a:gd name="T17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0">
                  <a:moveTo>
                    <a:pt x="53" y="135"/>
                  </a:moveTo>
                  <a:lnTo>
                    <a:pt x="66" y="150"/>
                  </a:lnTo>
                  <a:lnTo>
                    <a:pt x="99" y="117"/>
                  </a:lnTo>
                  <a:lnTo>
                    <a:pt x="154" y="66"/>
                  </a:lnTo>
                  <a:lnTo>
                    <a:pt x="135" y="57"/>
                  </a:lnTo>
                  <a:lnTo>
                    <a:pt x="16" y="0"/>
                  </a:lnTo>
                  <a:lnTo>
                    <a:pt x="0" y="42"/>
                  </a:lnTo>
                  <a:lnTo>
                    <a:pt x="15" y="91"/>
                  </a:lnTo>
                  <a:lnTo>
                    <a:pt x="53" y="135"/>
                  </a:lnTo>
                  <a:close/>
                </a:path>
              </a:pathLst>
            </a:custGeom>
            <a:solidFill>
              <a:srgbClr val="EE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36"/>
            <p:cNvSpPr>
              <a:spLocks/>
            </p:cNvSpPr>
            <p:nvPr/>
          </p:nvSpPr>
          <p:spPr bwMode="auto">
            <a:xfrm>
              <a:off x="4440" y="2520"/>
              <a:ext cx="121" cy="290"/>
            </a:xfrm>
            <a:custGeom>
              <a:avLst/>
              <a:gdLst>
                <a:gd name="T0" fmla="*/ 93 w 121"/>
                <a:gd name="T1" fmla="*/ 290 h 290"/>
                <a:gd name="T2" fmla="*/ 121 w 121"/>
                <a:gd name="T3" fmla="*/ 117 h 290"/>
                <a:gd name="T4" fmla="*/ 99 w 121"/>
                <a:gd name="T5" fmla="*/ 75 h 290"/>
                <a:gd name="T6" fmla="*/ 66 w 121"/>
                <a:gd name="T7" fmla="*/ 108 h 290"/>
                <a:gd name="T8" fmla="*/ 53 w 121"/>
                <a:gd name="T9" fmla="*/ 93 h 290"/>
                <a:gd name="T10" fmla="*/ 15 w 121"/>
                <a:gd name="T11" fmla="*/ 49 h 290"/>
                <a:gd name="T12" fmla="*/ 0 w 121"/>
                <a:gd name="T13" fmla="*/ 0 h 290"/>
                <a:gd name="T14" fmla="*/ 35 w 121"/>
                <a:gd name="T15" fmla="*/ 111 h 290"/>
                <a:gd name="T16" fmla="*/ 93 w 121"/>
                <a:gd name="T17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90">
                  <a:moveTo>
                    <a:pt x="93" y="290"/>
                  </a:moveTo>
                  <a:lnTo>
                    <a:pt x="121" y="117"/>
                  </a:lnTo>
                  <a:lnTo>
                    <a:pt x="99" y="75"/>
                  </a:lnTo>
                  <a:lnTo>
                    <a:pt x="66" y="108"/>
                  </a:lnTo>
                  <a:lnTo>
                    <a:pt x="53" y="93"/>
                  </a:lnTo>
                  <a:lnTo>
                    <a:pt x="15" y="49"/>
                  </a:lnTo>
                  <a:lnTo>
                    <a:pt x="0" y="0"/>
                  </a:lnTo>
                  <a:lnTo>
                    <a:pt x="35" y="111"/>
                  </a:lnTo>
                  <a:lnTo>
                    <a:pt x="93" y="290"/>
                  </a:lnTo>
                  <a:close/>
                </a:path>
              </a:pathLst>
            </a:custGeom>
            <a:solidFill>
              <a:srgbClr val="C7D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37"/>
            <p:cNvSpPr>
              <a:spLocks/>
            </p:cNvSpPr>
            <p:nvPr/>
          </p:nvSpPr>
          <p:spPr bwMode="auto">
            <a:xfrm>
              <a:off x="4708" y="1855"/>
              <a:ext cx="127" cy="305"/>
            </a:xfrm>
            <a:custGeom>
              <a:avLst/>
              <a:gdLst>
                <a:gd name="T0" fmla="*/ 40 w 85"/>
                <a:gd name="T1" fmla="*/ 3 h 206"/>
                <a:gd name="T2" fmla="*/ 29 w 85"/>
                <a:gd name="T3" fmla="*/ 0 h 206"/>
                <a:gd name="T4" fmla="*/ 18 w 85"/>
                <a:gd name="T5" fmla="*/ 4 h 206"/>
                <a:gd name="T6" fmla="*/ 0 w 85"/>
                <a:gd name="T7" fmla="*/ 47 h 206"/>
                <a:gd name="T8" fmla="*/ 1 w 85"/>
                <a:gd name="T9" fmla="*/ 49 h 206"/>
                <a:gd name="T10" fmla="*/ 29 w 85"/>
                <a:gd name="T11" fmla="*/ 94 h 206"/>
                <a:gd name="T12" fmla="*/ 27 w 85"/>
                <a:gd name="T13" fmla="*/ 112 h 206"/>
                <a:gd name="T14" fmla="*/ 26 w 85"/>
                <a:gd name="T15" fmla="*/ 121 h 206"/>
                <a:gd name="T16" fmla="*/ 26 w 85"/>
                <a:gd name="T17" fmla="*/ 122 h 206"/>
                <a:gd name="T18" fmla="*/ 39 w 85"/>
                <a:gd name="T19" fmla="*/ 179 h 206"/>
                <a:gd name="T20" fmla="*/ 37 w 85"/>
                <a:gd name="T21" fmla="*/ 204 h 206"/>
                <a:gd name="T22" fmla="*/ 39 w 85"/>
                <a:gd name="T23" fmla="*/ 206 h 206"/>
                <a:gd name="T24" fmla="*/ 39 w 85"/>
                <a:gd name="T25" fmla="*/ 206 h 206"/>
                <a:gd name="T26" fmla="*/ 40 w 85"/>
                <a:gd name="T27" fmla="*/ 205 h 206"/>
                <a:gd name="T28" fmla="*/ 53 w 85"/>
                <a:gd name="T29" fmla="*/ 166 h 206"/>
                <a:gd name="T30" fmla="*/ 56 w 85"/>
                <a:gd name="T31" fmla="*/ 163 h 206"/>
                <a:gd name="T32" fmla="*/ 59 w 85"/>
                <a:gd name="T33" fmla="*/ 159 h 206"/>
                <a:gd name="T34" fmla="*/ 63 w 85"/>
                <a:gd name="T35" fmla="*/ 157 h 206"/>
                <a:gd name="T36" fmla="*/ 69 w 85"/>
                <a:gd name="T37" fmla="*/ 186 h 206"/>
                <a:gd name="T38" fmla="*/ 70 w 85"/>
                <a:gd name="T39" fmla="*/ 187 h 206"/>
                <a:gd name="T40" fmla="*/ 72 w 85"/>
                <a:gd name="T41" fmla="*/ 187 h 206"/>
                <a:gd name="T42" fmla="*/ 85 w 85"/>
                <a:gd name="T43" fmla="*/ 132 h 206"/>
                <a:gd name="T44" fmla="*/ 40 w 85"/>
                <a:gd name="T45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206">
                  <a:moveTo>
                    <a:pt x="40" y="3"/>
                  </a:moveTo>
                  <a:cubicBezTo>
                    <a:pt x="36" y="1"/>
                    <a:pt x="31" y="0"/>
                    <a:pt x="29" y="0"/>
                  </a:cubicBezTo>
                  <a:cubicBezTo>
                    <a:pt x="25" y="0"/>
                    <a:pt x="20" y="1"/>
                    <a:pt x="18" y="4"/>
                  </a:cubicBezTo>
                  <a:cubicBezTo>
                    <a:pt x="10" y="12"/>
                    <a:pt x="4" y="26"/>
                    <a:pt x="0" y="47"/>
                  </a:cubicBezTo>
                  <a:cubicBezTo>
                    <a:pt x="0" y="48"/>
                    <a:pt x="1" y="49"/>
                    <a:pt x="1" y="49"/>
                  </a:cubicBezTo>
                  <a:cubicBezTo>
                    <a:pt x="19" y="57"/>
                    <a:pt x="30" y="73"/>
                    <a:pt x="29" y="94"/>
                  </a:cubicBezTo>
                  <a:cubicBezTo>
                    <a:pt x="29" y="100"/>
                    <a:pt x="28" y="106"/>
                    <a:pt x="27" y="112"/>
                  </a:cubicBezTo>
                  <a:cubicBezTo>
                    <a:pt x="27" y="115"/>
                    <a:pt x="26" y="118"/>
                    <a:pt x="26" y="121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38" y="139"/>
                    <a:pt x="39" y="159"/>
                    <a:pt x="39" y="179"/>
                  </a:cubicBezTo>
                  <a:cubicBezTo>
                    <a:pt x="39" y="187"/>
                    <a:pt x="38" y="196"/>
                    <a:pt x="37" y="204"/>
                  </a:cubicBezTo>
                  <a:cubicBezTo>
                    <a:pt x="37" y="205"/>
                    <a:pt x="38" y="205"/>
                    <a:pt x="39" y="206"/>
                  </a:cubicBezTo>
                  <a:cubicBezTo>
                    <a:pt x="39" y="206"/>
                    <a:pt x="39" y="206"/>
                    <a:pt x="39" y="206"/>
                  </a:cubicBezTo>
                  <a:cubicBezTo>
                    <a:pt x="40" y="206"/>
                    <a:pt x="40" y="205"/>
                    <a:pt x="40" y="205"/>
                  </a:cubicBezTo>
                  <a:cubicBezTo>
                    <a:pt x="53" y="166"/>
                    <a:pt x="53" y="166"/>
                    <a:pt x="53" y="166"/>
                  </a:cubicBezTo>
                  <a:cubicBezTo>
                    <a:pt x="54" y="165"/>
                    <a:pt x="55" y="164"/>
                    <a:pt x="56" y="163"/>
                  </a:cubicBezTo>
                  <a:cubicBezTo>
                    <a:pt x="57" y="162"/>
                    <a:pt x="58" y="160"/>
                    <a:pt x="59" y="159"/>
                  </a:cubicBezTo>
                  <a:cubicBezTo>
                    <a:pt x="61" y="158"/>
                    <a:pt x="62" y="157"/>
                    <a:pt x="63" y="157"/>
                  </a:cubicBezTo>
                  <a:cubicBezTo>
                    <a:pt x="65" y="157"/>
                    <a:pt x="69" y="160"/>
                    <a:pt x="69" y="186"/>
                  </a:cubicBezTo>
                  <a:cubicBezTo>
                    <a:pt x="69" y="186"/>
                    <a:pt x="69" y="187"/>
                    <a:pt x="70" y="187"/>
                  </a:cubicBezTo>
                  <a:cubicBezTo>
                    <a:pt x="70" y="187"/>
                    <a:pt x="71" y="187"/>
                    <a:pt x="72" y="187"/>
                  </a:cubicBezTo>
                  <a:cubicBezTo>
                    <a:pt x="84" y="176"/>
                    <a:pt x="85" y="153"/>
                    <a:pt x="85" y="132"/>
                  </a:cubicBezTo>
                  <a:cubicBezTo>
                    <a:pt x="85" y="81"/>
                    <a:pt x="57" y="15"/>
                    <a:pt x="40" y="3"/>
                  </a:cubicBezTo>
                  <a:close/>
                </a:path>
              </a:pathLst>
            </a:custGeom>
            <a:solidFill>
              <a:srgbClr val="6332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38"/>
            <p:cNvSpPr>
              <a:spLocks/>
            </p:cNvSpPr>
            <p:nvPr/>
          </p:nvSpPr>
          <p:spPr bwMode="auto">
            <a:xfrm>
              <a:off x="4351" y="1938"/>
              <a:ext cx="68" cy="222"/>
            </a:xfrm>
            <a:custGeom>
              <a:avLst/>
              <a:gdLst>
                <a:gd name="T0" fmla="*/ 46 w 46"/>
                <a:gd name="T1" fmla="*/ 94 h 150"/>
                <a:gd name="T2" fmla="*/ 46 w 46"/>
                <a:gd name="T3" fmla="*/ 94 h 150"/>
                <a:gd name="T4" fmla="*/ 38 w 46"/>
                <a:gd name="T5" fmla="*/ 79 h 150"/>
                <a:gd name="T6" fmla="*/ 18 w 46"/>
                <a:gd name="T7" fmla="*/ 26 h 150"/>
                <a:gd name="T8" fmla="*/ 20 w 46"/>
                <a:gd name="T9" fmla="*/ 11 h 150"/>
                <a:gd name="T10" fmla="*/ 22 w 46"/>
                <a:gd name="T11" fmla="*/ 2 h 150"/>
                <a:gd name="T12" fmla="*/ 21 w 46"/>
                <a:gd name="T13" fmla="*/ 0 h 150"/>
                <a:gd name="T14" fmla="*/ 19 w 46"/>
                <a:gd name="T15" fmla="*/ 1 h 150"/>
                <a:gd name="T16" fmla="*/ 2 w 46"/>
                <a:gd name="T17" fmla="*/ 89 h 150"/>
                <a:gd name="T18" fmla="*/ 2 w 46"/>
                <a:gd name="T19" fmla="*/ 102 h 150"/>
                <a:gd name="T20" fmla="*/ 2 w 46"/>
                <a:gd name="T21" fmla="*/ 104 h 150"/>
                <a:gd name="T22" fmla="*/ 11 w 46"/>
                <a:gd name="T23" fmla="*/ 138 h 150"/>
                <a:gd name="T24" fmla="*/ 13 w 46"/>
                <a:gd name="T25" fmla="*/ 138 h 150"/>
                <a:gd name="T26" fmla="*/ 14 w 46"/>
                <a:gd name="T27" fmla="*/ 136 h 150"/>
                <a:gd name="T28" fmla="*/ 19 w 46"/>
                <a:gd name="T29" fmla="*/ 102 h 150"/>
                <a:gd name="T30" fmla="*/ 20 w 46"/>
                <a:gd name="T31" fmla="*/ 101 h 150"/>
                <a:gd name="T32" fmla="*/ 27 w 46"/>
                <a:gd name="T33" fmla="*/ 107 h 150"/>
                <a:gd name="T34" fmla="*/ 30 w 46"/>
                <a:gd name="T35" fmla="*/ 110 h 150"/>
                <a:gd name="T36" fmla="*/ 43 w 46"/>
                <a:gd name="T37" fmla="*/ 149 h 150"/>
                <a:gd name="T38" fmla="*/ 44 w 46"/>
                <a:gd name="T39" fmla="*/ 150 h 150"/>
                <a:gd name="T40" fmla="*/ 44 w 46"/>
                <a:gd name="T41" fmla="*/ 150 h 150"/>
                <a:gd name="T42" fmla="*/ 46 w 46"/>
                <a:gd name="T43" fmla="*/ 148 h 150"/>
                <a:gd name="T44" fmla="*/ 46 w 46"/>
                <a:gd name="T45" fmla="*/ 147 h 150"/>
                <a:gd name="T46" fmla="*/ 44 w 46"/>
                <a:gd name="T47" fmla="*/ 123 h 150"/>
                <a:gd name="T48" fmla="*/ 46 w 46"/>
                <a:gd name="T49" fmla="*/ 95 h 150"/>
                <a:gd name="T50" fmla="*/ 46 w 46"/>
                <a:gd name="T51" fmla="*/ 9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150">
                  <a:moveTo>
                    <a:pt x="46" y="94"/>
                  </a:moveTo>
                  <a:cubicBezTo>
                    <a:pt x="46" y="94"/>
                    <a:pt x="46" y="94"/>
                    <a:pt x="46" y="94"/>
                  </a:cubicBezTo>
                  <a:cubicBezTo>
                    <a:pt x="43" y="89"/>
                    <a:pt x="41" y="84"/>
                    <a:pt x="38" y="79"/>
                  </a:cubicBezTo>
                  <a:cubicBezTo>
                    <a:pt x="28" y="61"/>
                    <a:pt x="18" y="42"/>
                    <a:pt x="18" y="26"/>
                  </a:cubicBezTo>
                  <a:cubicBezTo>
                    <a:pt x="18" y="23"/>
                    <a:pt x="19" y="17"/>
                    <a:pt x="20" y="11"/>
                  </a:cubicBezTo>
                  <a:cubicBezTo>
                    <a:pt x="21" y="7"/>
                    <a:pt x="22" y="4"/>
                    <a:pt x="22" y="2"/>
                  </a:cubicBezTo>
                  <a:cubicBezTo>
                    <a:pt x="22" y="1"/>
                    <a:pt x="22" y="1"/>
                    <a:pt x="21" y="0"/>
                  </a:cubicBezTo>
                  <a:cubicBezTo>
                    <a:pt x="21" y="0"/>
                    <a:pt x="20" y="0"/>
                    <a:pt x="19" y="1"/>
                  </a:cubicBezTo>
                  <a:cubicBezTo>
                    <a:pt x="0" y="21"/>
                    <a:pt x="1" y="62"/>
                    <a:pt x="2" y="89"/>
                  </a:cubicBezTo>
                  <a:cubicBezTo>
                    <a:pt x="2" y="94"/>
                    <a:pt x="2" y="98"/>
                    <a:pt x="2" y="102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18"/>
                    <a:pt x="2" y="128"/>
                    <a:pt x="11" y="138"/>
                  </a:cubicBezTo>
                  <a:cubicBezTo>
                    <a:pt x="12" y="138"/>
                    <a:pt x="13" y="138"/>
                    <a:pt x="13" y="138"/>
                  </a:cubicBezTo>
                  <a:cubicBezTo>
                    <a:pt x="14" y="138"/>
                    <a:pt x="14" y="137"/>
                    <a:pt x="14" y="136"/>
                  </a:cubicBezTo>
                  <a:cubicBezTo>
                    <a:pt x="14" y="112"/>
                    <a:pt x="16" y="104"/>
                    <a:pt x="19" y="102"/>
                  </a:cubicBezTo>
                  <a:cubicBezTo>
                    <a:pt x="19" y="101"/>
                    <a:pt x="20" y="101"/>
                    <a:pt x="20" y="101"/>
                  </a:cubicBezTo>
                  <a:cubicBezTo>
                    <a:pt x="22" y="101"/>
                    <a:pt x="25" y="104"/>
                    <a:pt x="27" y="107"/>
                  </a:cubicBezTo>
                  <a:cubicBezTo>
                    <a:pt x="28" y="108"/>
                    <a:pt x="29" y="109"/>
                    <a:pt x="30" y="110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43" y="149"/>
                    <a:pt x="44" y="150"/>
                    <a:pt x="44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5" y="150"/>
                    <a:pt x="46" y="149"/>
                    <a:pt x="46" y="148"/>
                  </a:cubicBezTo>
                  <a:cubicBezTo>
                    <a:pt x="46" y="148"/>
                    <a:pt x="46" y="148"/>
                    <a:pt x="46" y="147"/>
                  </a:cubicBezTo>
                  <a:cubicBezTo>
                    <a:pt x="45" y="140"/>
                    <a:pt x="44" y="131"/>
                    <a:pt x="44" y="123"/>
                  </a:cubicBezTo>
                  <a:cubicBezTo>
                    <a:pt x="44" y="113"/>
                    <a:pt x="45" y="103"/>
                    <a:pt x="46" y="95"/>
                  </a:cubicBezTo>
                  <a:cubicBezTo>
                    <a:pt x="46" y="95"/>
                    <a:pt x="46" y="94"/>
                    <a:pt x="46" y="94"/>
                  </a:cubicBezTo>
                  <a:close/>
                </a:path>
              </a:pathLst>
            </a:custGeom>
            <a:solidFill>
              <a:srgbClr val="6332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39"/>
            <p:cNvSpPr>
              <a:spLocks/>
            </p:cNvSpPr>
            <p:nvPr/>
          </p:nvSpPr>
          <p:spPr bwMode="auto">
            <a:xfrm>
              <a:off x="4368" y="1784"/>
              <a:ext cx="372" cy="326"/>
            </a:xfrm>
            <a:custGeom>
              <a:avLst/>
              <a:gdLst>
                <a:gd name="T0" fmla="*/ 227 w 250"/>
                <a:gd name="T1" fmla="*/ 16 h 220"/>
                <a:gd name="T2" fmla="*/ 148 w 250"/>
                <a:gd name="T3" fmla="*/ 0 h 220"/>
                <a:gd name="T4" fmla="*/ 21 w 250"/>
                <a:gd name="T5" fmla="*/ 52 h 220"/>
                <a:gd name="T6" fmla="*/ 4 w 250"/>
                <a:gd name="T7" fmla="*/ 115 h 220"/>
                <a:gd name="T8" fmla="*/ 3 w 250"/>
                <a:gd name="T9" fmla="*/ 130 h 220"/>
                <a:gd name="T10" fmla="*/ 23 w 250"/>
                <a:gd name="T11" fmla="*/ 185 h 220"/>
                <a:gd name="T12" fmla="*/ 31 w 250"/>
                <a:gd name="T13" fmla="*/ 199 h 220"/>
                <a:gd name="T14" fmla="*/ 32 w 250"/>
                <a:gd name="T15" fmla="*/ 198 h 220"/>
                <a:gd name="T16" fmla="*/ 31 w 250"/>
                <a:gd name="T17" fmla="*/ 199 h 220"/>
                <a:gd name="T18" fmla="*/ 51 w 250"/>
                <a:gd name="T19" fmla="*/ 220 h 220"/>
                <a:gd name="T20" fmla="*/ 51 w 250"/>
                <a:gd name="T21" fmla="*/ 220 h 220"/>
                <a:gd name="T22" fmla="*/ 52 w 250"/>
                <a:gd name="T23" fmla="*/ 220 h 220"/>
                <a:gd name="T24" fmla="*/ 53 w 250"/>
                <a:gd name="T25" fmla="*/ 218 h 220"/>
                <a:gd name="T26" fmla="*/ 74 w 250"/>
                <a:gd name="T27" fmla="*/ 132 h 220"/>
                <a:gd name="T28" fmla="*/ 155 w 250"/>
                <a:gd name="T29" fmla="*/ 105 h 220"/>
                <a:gd name="T30" fmla="*/ 185 w 250"/>
                <a:gd name="T31" fmla="*/ 106 h 220"/>
                <a:gd name="T32" fmla="*/ 207 w 250"/>
                <a:gd name="T33" fmla="*/ 107 h 220"/>
                <a:gd name="T34" fmla="*/ 233 w 250"/>
                <a:gd name="T35" fmla="*/ 96 h 220"/>
                <a:gd name="T36" fmla="*/ 249 w 250"/>
                <a:gd name="T37" fmla="*/ 54 h 220"/>
                <a:gd name="T38" fmla="*/ 250 w 250"/>
                <a:gd name="T39" fmla="*/ 53 h 220"/>
                <a:gd name="T40" fmla="*/ 250 w 250"/>
                <a:gd name="T41" fmla="*/ 52 h 220"/>
                <a:gd name="T42" fmla="*/ 227 w 250"/>
                <a:gd name="T43" fmla="*/ 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0" h="220">
                  <a:moveTo>
                    <a:pt x="227" y="16"/>
                  </a:moveTo>
                  <a:cubicBezTo>
                    <a:pt x="202" y="5"/>
                    <a:pt x="175" y="0"/>
                    <a:pt x="148" y="0"/>
                  </a:cubicBezTo>
                  <a:cubicBezTo>
                    <a:pt x="95" y="0"/>
                    <a:pt x="47" y="20"/>
                    <a:pt x="21" y="52"/>
                  </a:cubicBezTo>
                  <a:cubicBezTo>
                    <a:pt x="6" y="71"/>
                    <a:pt x="0" y="92"/>
                    <a:pt x="4" y="115"/>
                  </a:cubicBezTo>
                  <a:cubicBezTo>
                    <a:pt x="3" y="120"/>
                    <a:pt x="3" y="125"/>
                    <a:pt x="3" y="130"/>
                  </a:cubicBezTo>
                  <a:cubicBezTo>
                    <a:pt x="3" y="147"/>
                    <a:pt x="13" y="166"/>
                    <a:pt x="23" y="185"/>
                  </a:cubicBezTo>
                  <a:cubicBezTo>
                    <a:pt x="26" y="190"/>
                    <a:pt x="29" y="194"/>
                    <a:pt x="31" y="199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1" y="199"/>
                    <a:pt x="31" y="199"/>
                    <a:pt x="31" y="199"/>
                  </a:cubicBezTo>
                  <a:cubicBezTo>
                    <a:pt x="36" y="209"/>
                    <a:pt x="44" y="215"/>
                    <a:pt x="51" y="220"/>
                  </a:cubicBezTo>
                  <a:cubicBezTo>
                    <a:pt x="51" y="220"/>
                    <a:pt x="51" y="220"/>
                    <a:pt x="51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3" y="219"/>
                    <a:pt x="53" y="219"/>
                    <a:pt x="53" y="218"/>
                  </a:cubicBezTo>
                  <a:cubicBezTo>
                    <a:pt x="51" y="180"/>
                    <a:pt x="58" y="151"/>
                    <a:pt x="74" y="132"/>
                  </a:cubicBezTo>
                  <a:cubicBezTo>
                    <a:pt x="96" y="108"/>
                    <a:pt x="131" y="105"/>
                    <a:pt x="155" y="105"/>
                  </a:cubicBezTo>
                  <a:cubicBezTo>
                    <a:pt x="166" y="105"/>
                    <a:pt x="176" y="106"/>
                    <a:pt x="185" y="106"/>
                  </a:cubicBezTo>
                  <a:cubicBezTo>
                    <a:pt x="193" y="107"/>
                    <a:pt x="201" y="107"/>
                    <a:pt x="207" y="107"/>
                  </a:cubicBezTo>
                  <a:cubicBezTo>
                    <a:pt x="220" y="107"/>
                    <a:pt x="232" y="106"/>
                    <a:pt x="233" y="96"/>
                  </a:cubicBezTo>
                  <a:cubicBezTo>
                    <a:pt x="236" y="76"/>
                    <a:pt x="241" y="62"/>
                    <a:pt x="249" y="54"/>
                  </a:cubicBezTo>
                  <a:cubicBezTo>
                    <a:pt x="250" y="54"/>
                    <a:pt x="250" y="53"/>
                    <a:pt x="250" y="53"/>
                  </a:cubicBezTo>
                  <a:cubicBezTo>
                    <a:pt x="250" y="53"/>
                    <a:pt x="250" y="53"/>
                    <a:pt x="250" y="52"/>
                  </a:cubicBezTo>
                  <a:cubicBezTo>
                    <a:pt x="250" y="35"/>
                    <a:pt x="242" y="22"/>
                    <a:pt x="227" y="16"/>
                  </a:cubicBezTo>
                  <a:close/>
                </a:path>
              </a:pathLst>
            </a:custGeom>
            <a:solidFill>
              <a:srgbClr val="804D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40"/>
            <p:cNvSpPr>
              <a:spLocks noEditPoints="1"/>
            </p:cNvSpPr>
            <p:nvPr/>
          </p:nvSpPr>
          <p:spPr bwMode="auto">
            <a:xfrm>
              <a:off x="4410" y="2086"/>
              <a:ext cx="361" cy="139"/>
            </a:xfrm>
            <a:custGeom>
              <a:avLst/>
              <a:gdLst>
                <a:gd name="T0" fmla="*/ 242 w 243"/>
                <a:gd name="T1" fmla="*/ 25 h 94"/>
                <a:gd name="T2" fmla="*/ 237 w 243"/>
                <a:gd name="T3" fmla="*/ 19 h 94"/>
                <a:gd name="T4" fmla="*/ 202 w 243"/>
                <a:gd name="T5" fmla="*/ 0 h 94"/>
                <a:gd name="T6" fmla="*/ 39 w 243"/>
                <a:gd name="T7" fmla="*/ 0 h 94"/>
                <a:gd name="T8" fmla="*/ 7 w 243"/>
                <a:gd name="T9" fmla="*/ 18 h 94"/>
                <a:gd name="T10" fmla="*/ 1 w 243"/>
                <a:gd name="T11" fmla="*/ 25 h 94"/>
                <a:gd name="T12" fmla="*/ 0 w 243"/>
                <a:gd name="T13" fmla="*/ 27 h 94"/>
                <a:gd name="T14" fmla="*/ 0 w 243"/>
                <a:gd name="T15" fmla="*/ 43 h 94"/>
                <a:gd name="T16" fmla="*/ 1 w 243"/>
                <a:gd name="T17" fmla="*/ 45 h 94"/>
                <a:gd name="T18" fmla="*/ 7 w 243"/>
                <a:gd name="T19" fmla="*/ 54 h 94"/>
                <a:gd name="T20" fmla="*/ 48 w 243"/>
                <a:gd name="T21" fmla="*/ 92 h 94"/>
                <a:gd name="T22" fmla="*/ 50 w 243"/>
                <a:gd name="T23" fmla="*/ 92 h 94"/>
                <a:gd name="T24" fmla="*/ 76 w 243"/>
                <a:gd name="T25" fmla="*/ 92 h 94"/>
                <a:gd name="T26" fmla="*/ 81 w 243"/>
                <a:gd name="T27" fmla="*/ 91 h 94"/>
                <a:gd name="T28" fmla="*/ 110 w 243"/>
                <a:gd name="T29" fmla="*/ 58 h 94"/>
                <a:gd name="T30" fmla="*/ 117 w 243"/>
                <a:gd name="T31" fmla="*/ 31 h 94"/>
                <a:gd name="T32" fmla="*/ 127 w 243"/>
                <a:gd name="T33" fmla="*/ 31 h 94"/>
                <a:gd name="T34" fmla="*/ 133 w 243"/>
                <a:gd name="T35" fmla="*/ 58 h 94"/>
                <a:gd name="T36" fmla="*/ 163 w 243"/>
                <a:gd name="T37" fmla="*/ 92 h 94"/>
                <a:gd name="T38" fmla="*/ 167 w 243"/>
                <a:gd name="T39" fmla="*/ 92 h 94"/>
                <a:gd name="T40" fmla="*/ 195 w 243"/>
                <a:gd name="T41" fmla="*/ 92 h 94"/>
                <a:gd name="T42" fmla="*/ 198 w 243"/>
                <a:gd name="T43" fmla="*/ 92 h 94"/>
                <a:gd name="T44" fmla="*/ 237 w 243"/>
                <a:gd name="T45" fmla="*/ 54 h 94"/>
                <a:gd name="T46" fmla="*/ 242 w 243"/>
                <a:gd name="T47" fmla="*/ 45 h 94"/>
                <a:gd name="T48" fmla="*/ 243 w 243"/>
                <a:gd name="T49" fmla="*/ 43 h 94"/>
                <a:gd name="T50" fmla="*/ 243 w 243"/>
                <a:gd name="T51" fmla="*/ 27 h 94"/>
                <a:gd name="T52" fmla="*/ 242 w 243"/>
                <a:gd name="T53" fmla="*/ 25 h 94"/>
                <a:gd name="T54" fmla="*/ 111 w 243"/>
                <a:gd name="T55" fmla="*/ 34 h 94"/>
                <a:gd name="T56" fmla="*/ 64 w 243"/>
                <a:gd name="T57" fmla="*/ 89 h 94"/>
                <a:gd name="T58" fmla="*/ 18 w 243"/>
                <a:gd name="T59" fmla="*/ 70 h 94"/>
                <a:gd name="T60" fmla="*/ 10 w 243"/>
                <a:gd name="T61" fmla="*/ 27 h 94"/>
                <a:gd name="T62" fmla="*/ 36 w 243"/>
                <a:gd name="T63" fmla="*/ 4 h 94"/>
                <a:gd name="T64" fmla="*/ 93 w 243"/>
                <a:gd name="T65" fmla="*/ 6 h 94"/>
                <a:gd name="T66" fmla="*/ 111 w 243"/>
                <a:gd name="T67" fmla="*/ 34 h 94"/>
                <a:gd name="T68" fmla="*/ 226 w 243"/>
                <a:gd name="T69" fmla="*/ 70 h 94"/>
                <a:gd name="T70" fmla="*/ 180 w 243"/>
                <a:gd name="T71" fmla="*/ 88 h 94"/>
                <a:gd name="T72" fmla="*/ 132 w 243"/>
                <a:gd name="T73" fmla="*/ 33 h 94"/>
                <a:gd name="T74" fmla="*/ 151 w 243"/>
                <a:gd name="T75" fmla="*/ 6 h 94"/>
                <a:gd name="T76" fmla="*/ 207 w 243"/>
                <a:gd name="T77" fmla="*/ 4 h 94"/>
                <a:gd name="T78" fmla="*/ 233 w 243"/>
                <a:gd name="T79" fmla="*/ 27 h 94"/>
                <a:gd name="T80" fmla="*/ 226 w 243"/>
                <a:gd name="T81" fmla="*/ 7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3" h="94">
                  <a:moveTo>
                    <a:pt x="242" y="25"/>
                  </a:moveTo>
                  <a:cubicBezTo>
                    <a:pt x="240" y="24"/>
                    <a:pt x="238" y="23"/>
                    <a:pt x="237" y="19"/>
                  </a:cubicBezTo>
                  <a:cubicBezTo>
                    <a:pt x="232" y="6"/>
                    <a:pt x="224" y="0"/>
                    <a:pt x="20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2" y="1"/>
                    <a:pt x="13" y="4"/>
                    <a:pt x="7" y="18"/>
                  </a:cubicBezTo>
                  <a:cubicBezTo>
                    <a:pt x="6" y="23"/>
                    <a:pt x="4" y="25"/>
                    <a:pt x="1" y="25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0" y="44"/>
                    <a:pt x="1" y="45"/>
                  </a:cubicBezTo>
                  <a:cubicBezTo>
                    <a:pt x="4" y="46"/>
                    <a:pt x="6" y="49"/>
                    <a:pt x="7" y="54"/>
                  </a:cubicBezTo>
                  <a:cubicBezTo>
                    <a:pt x="9" y="73"/>
                    <a:pt x="20" y="89"/>
                    <a:pt x="48" y="92"/>
                  </a:cubicBezTo>
                  <a:cubicBezTo>
                    <a:pt x="48" y="92"/>
                    <a:pt x="49" y="92"/>
                    <a:pt x="50" y="92"/>
                  </a:cubicBezTo>
                  <a:cubicBezTo>
                    <a:pt x="60" y="93"/>
                    <a:pt x="67" y="93"/>
                    <a:pt x="76" y="92"/>
                  </a:cubicBezTo>
                  <a:cubicBezTo>
                    <a:pt x="78" y="92"/>
                    <a:pt x="80" y="92"/>
                    <a:pt x="81" y="91"/>
                  </a:cubicBezTo>
                  <a:cubicBezTo>
                    <a:pt x="96" y="86"/>
                    <a:pt x="104" y="79"/>
                    <a:pt x="110" y="58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26"/>
                    <a:pt x="126" y="25"/>
                    <a:pt x="127" y="31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39" y="77"/>
                    <a:pt x="148" y="87"/>
                    <a:pt x="163" y="92"/>
                  </a:cubicBezTo>
                  <a:cubicBezTo>
                    <a:pt x="164" y="92"/>
                    <a:pt x="165" y="92"/>
                    <a:pt x="167" y="92"/>
                  </a:cubicBezTo>
                  <a:cubicBezTo>
                    <a:pt x="180" y="93"/>
                    <a:pt x="186" y="94"/>
                    <a:pt x="195" y="92"/>
                  </a:cubicBezTo>
                  <a:cubicBezTo>
                    <a:pt x="196" y="92"/>
                    <a:pt x="197" y="92"/>
                    <a:pt x="198" y="92"/>
                  </a:cubicBezTo>
                  <a:cubicBezTo>
                    <a:pt x="220" y="87"/>
                    <a:pt x="232" y="79"/>
                    <a:pt x="237" y="54"/>
                  </a:cubicBezTo>
                  <a:cubicBezTo>
                    <a:pt x="238" y="50"/>
                    <a:pt x="238" y="47"/>
                    <a:pt x="242" y="45"/>
                  </a:cubicBezTo>
                  <a:cubicBezTo>
                    <a:pt x="243" y="44"/>
                    <a:pt x="243" y="44"/>
                    <a:pt x="243" y="43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3" y="26"/>
                    <a:pt x="243" y="26"/>
                    <a:pt x="242" y="25"/>
                  </a:cubicBezTo>
                  <a:close/>
                  <a:moveTo>
                    <a:pt x="111" y="34"/>
                  </a:moveTo>
                  <a:cubicBezTo>
                    <a:pt x="105" y="81"/>
                    <a:pt x="83" y="90"/>
                    <a:pt x="64" y="89"/>
                  </a:cubicBezTo>
                  <a:cubicBezTo>
                    <a:pt x="35" y="88"/>
                    <a:pt x="25" y="82"/>
                    <a:pt x="18" y="70"/>
                  </a:cubicBezTo>
                  <a:cubicBezTo>
                    <a:pt x="10" y="53"/>
                    <a:pt x="8" y="43"/>
                    <a:pt x="10" y="27"/>
                  </a:cubicBezTo>
                  <a:cubicBezTo>
                    <a:pt x="13" y="13"/>
                    <a:pt x="20" y="8"/>
                    <a:pt x="36" y="4"/>
                  </a:cubicBezTo>
                  <a:cubicBezTo>
                    <a:pt x="64" y="3"/>
                    <a:pt x="79" y="4"/>
                    <a:pt x="93" y="6"/>
                  </a:cubicBezTo>
                  <a:cubicBezTo>
                    <a:pt x="110" y="9"/>
                    <a:pt x="113" y="21"/>
                    <a:pt x="111" y="34"/>
                  </a:cubicBezTo>
                  <a:close/>
                  <a:moveTo>
                    <a:pt x="226" y="70"/>
                  </a:moveTo>
                  <a:cubicBezTo>
                    <a:pt x="219" y="82"/>
                    <a:pt x="208" y="88"/>
                    <a:pt x="180" y="88"/>
                  </a:cubicBezTo>
                  <a:cubicBezTo>
                    <a:pt x="160" y="90"/>
                    <a:pt x="139" y="80"/>
                    <a:pt x="132" y="33"/>
                  </a:cubicBezTo>
                  <a:cubicBezTo>
                    <a:pt x="130" y="20"/>
                    <a:pt x="134" y="9"/>
                    <a:pt x="151" y="6"/>
                  </a:cubicBezTo>
                  <a:cubicBezTo>
                    <a:pt x="165" y="3"/>
                    <a:pt x="180" y="2"/>
                    <a:pt x="207" y="4"/>
                  </a:cubicBezTo>
                  <a:cubicBezTo>
                    <a:pt x="224" y="8"/>
                    <a:pt x="231" y="13"/>
                    <a:pt x="233" y="27"/>
                  </a:cubicBezTo>
                  <a:cubicBezTo>
                    <a:pt x="235" y="42"/>
                    <a:pt x="234" y="53"/>
                    <a:pt x="226" y="70"/>
                  </a:cubicBezTo>
                  <a:close/>
                </a:path>
              </a:pathLst>
            </a:custGeom>
            <a:solidFill>
              <a:srgbClr val="291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0" name="Group 143"/>
          <p:cNvGrpSpPr>
            <a:grpSpLocks noChangeAspect="1"/>
          </p:cNvGrpSpPr>
          <p:nvPr/>
        </p:nvGrpSpPr>
        <p:grpSpPr bwMode="auto">
          <a:xfrm>
            <a:off x="9577501" y="1778055"/>
            <a:ext cx="2135188" cy="2132013"/>
            <a:chOff x="5425" y="1652"/>
            <a:chExt cx="1345" cy="1343"/>
          </a:xfrm>
        </p:grpSpPr>
        <p:sp>
          <p:nvSpPr>
            <p:cNvPr id="171" name="Freeform 144"/>
            <p:cNvSpPr>
              <a:spLocks/>
            </p:cNvSpPr>
            <p:nvPr/>
          </p:nvSpPr>
          <p:spPr bwMode="auto">
            <a:xfrm>
              <a:off x="5425" y="1854"/>
              <a:ext cx="1154" cy="1141"/>
            </a:xfrm>
            <a:custGeom>
              <a:avLst/>
              <a:gdLst>
                <a:gd name="T0" fmla="*/ 454 w 778"/>
                <a:gd name="T1" fmla="*/ 771 h 771"/>
                <a:gd name="T2" fmla="*/ 778 w 778"/>
                <a:gd name="T3" fmla="*/ 634 h 771"/>
                <a:gd name="T4" fmla="*/ 129 w 778"/>
                <a:gd name="T5" fmla="*/ 0 h 771"/>
                <a:gd name="T6" fmla="*/ 0 w 778"/>
                <a:gd name="T7" fmla="*/ 317 h 771"/>
                <a:gd name="T8" fmla="*/ 454 w 778"/>
                <a:gd name="T9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8" h="771">
                  <a:moveTo>
                    <a:pt x="454" y="771"/>
                  </a:moveTo>
                  <a:cubicBezTo>
                    <a:pt x="581" y="771"/>
                    <a:pt x="696" y="718"/>
                    <a:pt x="778" y="634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49" y="82"/>
                    <a:pt x="0" y="194"/>
                    <a:pt x="0" y="317"/>
                  </a:cubicBezTo>
                  <a:cubicBezTo>
                    <a:pt x="0" y="568"/>
                    <a:pt x="203" y="771"/>
                    <a:pt x="454" y="771"/>
                  </a:cubicBezTo>
                </a:path>
              </a:pathLst>
            </a:custGeom>
            <a:solidFill>
              <a:srgbClr val="A7B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45"/>
            <p:cNvSpPr>
              <a:spLocks/>
            </p:cNvSpPr>
            <p:nvPr/>
          </p:nvSpPr>
          <p:spPr bwMode="auto">
            <a:xfrm>
              <a:off x="5616" y="1652"/>
              <a:ext cx="1154" cy="1141"/>
            </a:xfrm>
            <a:custGeom>
              <a:avLst/>
              <a:gdLst>
                <a:gd name="T0" fmla="*/ 325 w 778"/>
                <a:gd name="T1" fmla="*/ 0 h 770"/>
                <a:gd name="T2" fmla="*/ 0 w 778"/>
                <a:gd name="T3" fmla="*/ 136 h 770"/>
                <a:gd name="T4" fmla="*/ 649 w 778"/>
                <a:gd name="T5" fmla="*/ 770 h 770"/>
                <a:gd name="T6" fmla="*/ 778 w 778"/>
                <a:gd name="T7" fmla="*/ 453 h 770"/>
                <a:gd name="T8" fmla="*/ 325 w 778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8" h="770">
                  <a:moveTo>
                    <a:pt x="325" y="0"/>
                  </a:moveTo>
                  <a:cubicBezTo>
                    <a:pt x="197" y="0"/>
                    <a:pt x="82" y="52"/>
                    <a:pt x="0" y="136"/>
                  </a:cubicBezTo>
                  <a:cubicBezTo>
                    <a:pt x="649" y="770"/>
                    <a:pt x="649" y="770"/>
                    <a:pt x="649" y="770"/>
                  </a:cubicBezTo>
                  <a:cubicBezTo>
                    <a:pt x="729" y="688"/>
                    <a:pt x="778" y="576"/>
                    <a:pt x="778" y="453"/>
                  </a:cubicBezTo>
                  <a:cubicBezTo>
                    <a:pt x="778" y="203"/>
                    <a:pt x="575" y="0"/>
                    <a:pt x="325" y="0"/>
                  </a:cubicBezTo>
                  <a:close/>
                </a:path>
              </a:pathLst>
            </a:custGeom>
            <a:solidFill>
              <a:srgbClr val="84A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46"/>
            <p:cNvSpPr>
              <a:spLocks/>
            </p:cNvSpPr>
            <p:nvPr/>
          </p:nvSpPr>
          <p:spPr bwMode="auto">
            <a:xfrm>
              <a:off x="5610" y="2372"/>
              <a:ext cx="975" cy="623"/>
            </a:xfrm>
            <a:custGeom>
              <a:avLst/>
              <a:gdLst>
                <a:gd name="T0" fmla="*/ 329 w 657"/>
                <a:gd name="T1" fmla="*/ 421 h 421"/>
                <a:gd name="T2" fmla="*/ 657 w 657"/>
                <a:gd name="T3" fmla="*/ 280 h 421"/>
                <a:gd name="T4" fmla="*/ 614 w 657"/>
                <a:gd name="T5" fmla="*/ 172 h 421"/>
                <a:gd name="T6" fmla="*/ 457 w 657"/>
                <a:gd name="T7" fmla="*/ 109 h 421"/>
                <a:gd name="T8" fmla="*/ 457 w 657"/>
                <a:gd name="T9" fmla="*/ 109 h 421"/>
                <a:gd name="T10" fmla="*/ 442 w 657"/>
                <a:gd name="T11" fmla="*/ 105 h 421"/>
                <a:gd name="T12" fmla="*/ 427 w 657"/>
                <a:gd name="T13" fmla="*/ 101 h 421"/>
                <a:gd name="T14" fmla="*/ 420 w 657"/>
                <a:gd name="T15" fmla="*/ 51 h 421"/>
                <a:gd name="T16" fmla="*/ 415 w 657"/>
                <a:gd name="T17" fmla="*/ 0 h 421"/>
                <a:gd name="T18" fmla="*/ 415 w 657"/>
                <a:gd name="T19" fmla="*/ 0 h 421"/>
                <a:gd name="T20" fmla="*/ 415 w 657"/>
                <a:gd name="T21" fmla="*/ 0 h 421"/>
                <a:gd name="T22" fmla="*/ 412 w 657"/>
                <a:gd name="T23" fmla="*/ 3 h 421"/>
                <a:gd name="T24" fmla="*/ 399 w 657"/>
                <a:gd name="T25" fmla="*/ 18 h 421"/>
                <a:gd name="T26" fmla="*/ 384 w 657"/>
                <a:gd name="T27" fmla="*/ 31 h 421"/>
                <a:gd name="T28" fmla="*/ 369 w 657"/>
                <a:gd name="T29" fmla="*/ 44 h 421"/>
                <a:gd name="T30" fmla="*/ 369 w 657"/>
                <a:gd name="T31" fmla="*/ 44 h 421"/>
                <a:gd name="T32" fmla="*/ 369 w 657"/>
                <a:gd name="T33" fmla="*/ 44 h 421"/>
                <a:gd name="T34" fmla="*/ 359 w 657"/>
                <a:gd name="T35" fmla="*/ 48 h 421"/>
                <a:gd name="T36" fmla="*/ 349 w 657"/>
                <a:gd name="T37" fmla="*/ 50 h 421"/>
                <a:gd name="T38" fmla="*/ 339 w 657"/>
                <a:gd name="T39" fmla="*/ 51 h 421"/>
                <a:gd name="T40" fmla="*/ 329 w 657"/>
                <a:gd name="T41" fmla="*/ 51 h 421"/>
                <a:gd name="T42" fmla="*/ 318 w 657"/>
                <a:gd name="T43" fmla="*/ 51 h 421"/>
                <a:gd name="T44" fmla="*/ 308 w 657"/>
                <a:gd name="T45" fmla="*/ 51 h 421"/>
                <a:gd name="T46" fmla="*/ 298 w 657"/>
                <a:gd name="T47" fmla="*/ 49 h 421"/>
                <a:gd name="T48" fmla="*/ 288 w 657"/>
                <a:gd name="T49" fmla="*/ 44 h 421"/>
                <a:gd name="T50" fmla="*/ 288 w 657"/>
                <a:gd name="T51" fmla="*/ 44 h 421"/>
                <a:gd name="T52" fmla="*/ 288 w 657"/>
                <a:gd name="T53" fmla="*/ 44 h 421"/>
                <a:gd name="T54" fmla="*/ 273 w 657"/>
                <a:gd name="T55" fmla="*/ 32 h 421"/>
                <a:gd name="T56" fmla="*/ 258 w 657"/>
                <a:gd name="T57" fmla="*/ 19 h 421"/>
                <a:gd name="T58" fmla="*/ 244 w 657"/>
                <a:gd name="T59" fmla="*/ 4 h 421"/>
                <a:gd name="T60" fmla="*/ 242 w 657"/>
                <a:gd name="T61" fmla="*/ 1 h 421"/>
                <a:gd name="T62" fmla="*/ 242 w 657"/>
                <a:gd name="T63" fmla="*/ 1 h 421"/>
                <a:gd name="T64" fmla="*/ 241 w 657"/>
                <a:gd name="T65" fmla="*/ 9 h 421"/>
                <a:gd name="T66" fmla="*/ 237 w 657"/>
                <a:gd name="T67" fmla="*/ 52 h 421"/>
                <a:gd name="T68" fmla="*/ 231 w 657"/>
                <a:gd name="T69" fmla="*/ 103 h 421"/>
                <a:gd name="T70" fmla="*/ 216 w 657"/>
                <a:gd name="T71" fmla="*/ 107 h 421"/>
                <a:gd name="T72" fmla="*/ 201 w 657"/>
                <a:gd name="T73" fmla="*/ 111 h 421"/>
                <a:gd name="T74" fmla="*/ 201 w 657"/>
                <a:gd name="T75" fmla="*/ 111 h 421"/>
                <a:gd name="T76" fmla="*/ 44 w 657"/>
                <a:gd name="T77" fmla="*/ 172 h 421"/>
                <a:gd name="T78" fmla="*/ 0 w 657"/>
                <a:gd name="T79" fmla="*/ 280 h 421"/>
                <a:gd name="T80" fmla="*/ 329 w 657"/>
                <a:gd name="T81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7" h="421">
                  <a:moveTo>
                    <a:pt x="329" y="421"/>
                  </a:moveTo>
                  <a:cubicBezTo>
                    <a:pt x="458" y="421"/>
                    <a:pt x="575" y="367"/>
                    <a:pt x="657" y="280"/>
                  </a:cubicBezTo>
                  <a:cubicBezTo>
                    <a:pt x="651" y="234"/>
                    <a:pt x="638" y="194"/>
                    <a:pt x="614" y="172"/>
                  </a:cubicBezTo>
                  <a:cubicBezTo>
                    <a:pt x="457" y="109"/>
                    <a:pt x="457" y="109"/>
                    <a:pt x="457" y="109"/>
                  </a:cubicBezTo>
                  <a:cubicBezTo>
                    <a:pt x="457" y="109"/>
                    <a:pt x="457" y="109"/>
                    <a:pt x="457" y="109"/>
                  </a:cubicBezTo>
                  <a:cubicBezTo>
                    <a:pt x="442" y="105"/>
                    <a:pt x="442" y="105"/>
                    <a:pt x="442" y="105"/>
                  </a:cubicBezTo>
                  <a:cubicBezTo>
                    <a:pt x="437" y="104"/>
                    <a:pt x="432" y="103"/>
                    <a:pt x="427" y="101"/>
                  </a:cubicBezTo>
                  <a:cubicBezTo>
                    <a:pt x="424" y="85"/>
                    <a:pt x="422" y="68"/>
                    <a:pt x="420" y="51"/>
                  </a:cubicBezTo>
                  <a:cubicBezTo>
                    <a:pt x="419" y="34"/>
                    <a:pt x="417" y="17"/>
                    <a:pt x="415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5" y="0"/>
                    <a:pt x="413" y="2"/>
                    <a:pt x="412" y="3"/>
                  </a:cubicBezTo>
                  <a:cubicBezTo>
                    <a:pt x="408" y="8"/>
                    <a:pt x="404" y="13"/>
                    <a:pt x="399" y="18"/>
                  </a:cubicBezTo>
                  <a:cubicBezTo>
                    <a:pt x="394" y="22"/>
                    <a:pt x="389" y="27"/>
                    <a:pt x="384" y="31"/>
                  </a:cubicBezTo>
                  <a:cubicBezTo>
                    <a:pt x="379" y="36"/>
                    <a:pt x="374" y="40"/>
                    <a:pt x="369" y="44"/>
                  </a:cubicBezTo>
                  <a:cubicBezTo>
                    <a:pt x="369" y="44"/>
                    <a:pt x="369" y="44"/>
                    <a:pt x="369" y="44"/>
                  </a:cubicBezTo>
                  <a:cubicBezTo>
                    <a:pt x="369" y="44"/>
                    <a:pt x="369" y="44"/>
                    <a:pt x="369" y="44"/>
                  </a:cubicBezTo>
                  <a:cubicBezTo>
                    <a:pt x="366" y="45"/>
                    <a:pt x="363" y="47"/>
                    <a:pt x="359" y="48"/>
                  </a:cubicBezTo>
                  <a:cubicBezTo>
                    <a:pt x="356" y="49"/>
                    <a:pt x="353" y="50"/>
                    <a:pt x="349" y="50"/>
                  </a:cubicBezTo>
                  <a:cubicBezTo>
                    <a:pt x="346" y="51"/>
                    <a:pt x="342" y="51"/>
                    <a:pt x="339" y="51"/>
                  </a:cubicBezTo>
                  <a:cubicBezTo>
                    <a:pt x="335" y="51"/>
                    <a:pt x="332" y="51"/>
                    <a:pt x="329" y="51"/>
                  </a:cubicBezTo>
                  <a:cubicBezTo>
                    <a:pt x="325" y="51"/>
                    <a:pt x="322" y="51"/>
                    <a:pt x="318" y="51"/>
                  </a:cubicBezTo>
                  <a:cubicBezTo>
                    <a:pt x="315" y="51"/>
                    <a:pt x="311" y="51"/>
                    <a:pt x="308" y="51"/>
                  </a:cubicBezTo>
                  <a:cubicBezTo>
                    <a:pt x="305" y="50"/>
                    <a:pt x="301" y="50"/>
                    <a:pt x="298" y="49"/>
                  </a:cubicBezTo>
                  <a:cubicBezTo>
                    <a:pt x="295" y="47"/>
                    <a:pt x="292" y="46"/>
                    <a:pt x="288" y="44"/>
                  </a:cubicBezTo>
                  <a:cubicBezTo>
                    <a:pt x="288" y="44"/>
                    <a:pt x="288" y="44"/>
                    <a:pt x="288" y="44"/>
                  </a:cubicBezTo>
                  <a:cubicBezTo>
                    <a:pt x="288" y="44"/>
                    <a:pt x="288" y="44"/>
                    <a:pt x="288" y="44"/>
                  </a:cubicBezTo>
                  <a:cubicBezTo>
                    <a:pt x="283" y="41"/>
                    <a:pt x="278" y="36"/>
                    <a:pt x="273" y="32"/>
                  </a:cubicBezTo>
                  <a:cubicBezTo>
                    <a:pt x="267" y="28"/>
                    <a:pt x="263" y="23"/>
                    <a:pt x="258" y="19"/>
                  </a:cubicBezTo>
                  <a:cubicBezTo>
                    <a:pt x="253" y="14"/>
                    <a:pt x="249" y="9"/>
                    <a:pt x="244" y="4"/>
                  </a:cubicBezTo>
                  <a:cubicBezTo>
                    <a:pt x="244" y="3"/>
                    <a:pt x="242" y="1"/>
                    <a:pt x="242" y="1"/>
                  </a:cubicBezTo>
                  <a:cubicBezTo>
                    <a:pt x="242" y="1"/>
                    <a:pt x="242" y="1"/>
                    <a:pt x="242" y="1"/>
                  </a:cubicBezTo>
                  <a:cubicBezTo>
                    <a:pt x="242" y="4"/>
                    <a:pt x="241" y="6"/>
                    <a:pt x="241" y="9"/>
                  </a:cubicBezTo>
                  <a:cubicBezTo>
                    <a:pt x="239" y="23"/>
                    <a:pt x="238" y="38"/>
                    <a:pt x="237" y="52"/>
                  </a:cubicBezTo>
                  <a:cubicBezTo>
                    <a:pt x="235" y="69"/>
                    <a:pt x="234" y="86"/>
                    <a:pt x="231" y="103"/>
                  </a:cubicBezTo>
                  <a:cubicBezTo>
                    <a:pt x="226" y="104"/>
                    <a:pt x="221" y="105"/>
                    <a:pt x="216" y="107"/>
                  </a:cubicBezTo>
                  <a:cubicBezTo>
                    <a:pt x="201" y="111"/>
                    <a:pt x="201" y="111"/>
                    <a:pt x="201" y="111"/>
                  </a:cubicBezTo>
                  <a:cubicBezTo>
                    <a:pt x="201" y="111"/>
                    <a:pt x="201" y="111"/>
                    <a:pt x="201" y="111"/>
                  </a:cubicBezTo>
                  <a:cubicBezTo>
                    <a:pt x="201" y="111"/>
                    <a:pt x="42" y="171"/>
                    <a:pt x="44" y="172"/>
                  </a:cubicBezTo>
                  <a:cubicBezTo>
                    <a:pt x="19" y="194"/>
                    <a:pt x="7" y="234"/>
                    <a:pt x="0" y="280"/>
                  </a:cubicBezTo>
                  <a:cubicBezTo>
                    <a:pt x="83" y="367"/>
                    <a:pt x="199" y="421"/>
                    <a:pt x="329" y="421"/>
                  </a:cubicBezTo>
                </a:path>
              </a:pathLst>
            </a:custGeom>
            <a:solidFill>
              <a:srgbClr val="F4D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47"/>
            <p:cNvSpPr>
              <a:spLocks/>
            </p:cNvSpPr>
            <p:nvPr/>
          </p:nvSpPr>
          <p:spPr bwMode="auto">
            <a:xfrm>
              <a:off x="5967" y="2372"/>
              <a:ext cx="618" cy="508"/>
            </a:xfrm>
            <a:custGeom>
              <a:avLst/>
              <a:gdLst>
                <a:gd name="T0" fmla="*/ 416 w 416"/>
                <a:gd name="T1" fmla="*/ 280 h 343"/>
                <a:gd name="T2" fmla="*/ 373 w 416"/>
                <a:gd name="T3" fmla="*/ 172 h 343"/>
                <a:gd name="T4" fmla="*/ 216 w 416"/>
                <a:gd name="T5" fmla="*/ 109 h 343"/>
                <a:gd name="T6" fmla="*/ 216 w 416"/>
                <a:gd name="T7" fmla="*/ 109 h 343"/>
                <a:gd name="T8" fmla="*/ 201 w 416"/>
                <a:gd name="T9" fmla="*/ 105 h 343"/>
                <a:gd name="T10" fmla="*/ 186 w 416"/>
                <a:gd name="T11" fmla="*/ 101 h 343"/>
                <a:gd name="T12" fmla="*/ 179 w 416"/>
                <a:gd name="T13" fmla="*/ 51 h 343"/>
                <a:gd name="T14" fmla="*/ 174 w 416"/>
                <a:gd name="T15" fmla="*/ 0 h 343"/>
                <a:gd name="T16" fmla="*/ 174 w 416"/>
                <a:gd name="T17" fmla="*/ 0 h 343"/>
                <a:gd name="T18" fmla="*/ 174 w 416"/>
                <a:gd name="T19" fmla="*/ 0 h 343"/>
                <a:gd name="T20" fmla="*/ 171 w 416"/>
                <a:gd name="T21" fmla="*/ 3 h 343"/>
                <a:gd name="T22" fmla="*/ 158 w 416"/>
                <a:gd name="T23" fmla="*/ 18 h 343"/>
                <a:gd name="T24" fmla="*/ 143 w 416"/>
                <a:gd name="T25" fmla="*/ 31 h 343"/>
                <a:gd name="T26" fmla="*/ 128 w 416"/>
                <a:gd name="T27" fmla="*/ 44 h 343"/>
                <a:gd name="T28" fmla="*/ 128 w 416"/>
                <a:gd name="T29" fmla="*/ 44 h 343"/>
                <a:gd name="T30" fmla="*/ 128 w 416"/>
                <a:gd name="T31" fmla="*/ 44 h 343"/>
                <a:gd name="T32" fmla="*/ 118 w 416"/>
                <a:gd name="T33" fmla="*/ 48 h 343"/>
                <a:gd name="T34" fmla="*/ 108 w 416"/>
                <a:gd name="T35" fmla="*/ 50 h 343"/>
                <a:gd name="T36" fmla="*/ 98 w 416"/>
                <a:gd name="T37" fmla="*/ 51 h 343"/>
                <a:gd name="T38" fmla="*/ 88 w 416"/>
                <a:gd name="T39" fmla="*/ 51 h 343"/>
                <a:gd name="T40" fmla="*/ 77 w 416"/>
                <a:gd name="T41" fmla="*/ 51 h 343"/>
                <a:gd name="T42" fmla="*/ 67 w 416"/>
                <a:gd name="T43" fmla="*/ 51 h 343"/>
                <a:gd name="T44" fmla="*/ 57 w 416"/>
                <a:gd name="T45" fmla="*/ 49 h 343"/>
                <a:gd name="T46" fmla="*/ 47 w 416"/>
                <a:gd name="T47" fmla="*/ 44 h 343"/>
                <a:gd name="T48" fmla="*/ 47 w 416"/>
                <a:gd name="T49" fmla="*/ 44 h 343"/>
                <a:gd name="T50" fmla="*/ 47 w 416"/>
                <a:gd name="T51" fmla="*/ 44 h 343"/>
                <a:gd name="T52" fmla="*/ 32 w 416"/>
                <a:gd name="T53" fmla="*/ 32 h 343"/>
                <a:gd name="T54" fmla="*/ 17 w 416"/>
                <a:gd name="T55" fmla="*/ 19 h 343"/>
                <a:gd name="T56" fmla="*/ 3 w 416"/>
                <a:gd name="T57" fmla="*/ 4 h 343"/>
                <a:gd name="T58" fmla="*/ 1 w 416"/>
                <a:gd name="T59" fmla="*/ 1 h 343"/>
                <a:gd name="T60" fmla="*/ 1 w 416"/>
                <a:gd name="T61" fmla="*/ 1 h 343"/>
                <a:gd name="T62" fmla="*/ 0 w 416"/>
                <a:gd name="T63" fmla="*/ 9 h 343"/>
                <a:gd name="T64" fmla="*/ 342 w 416"/>
                <a:gd name="T65" fmla="*/ 343 h 343"/>
                <a:gd name="T66" fmla="*/ 416 w 416"/>
                <a:gd name="T67" fmla="*/ 28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6" h="343">
                  <a:moveTo>
                    <a:pt x="416" y="280"/>
                  </a:moveTo>
                  <a:cubicBezTo>
                    <a:pt x="410" y="234"/>
                    <a:pt x="397" y="194"/>
                    <a:pt x="373" y="172"/>
                  </a:cubicBezTo>
                  <a:cubicBezTo>
                    <a:pt x="216" y="109"/>
                    <a:pt x="216" y="109"/>
                    <a:pt x="216" y="109"/>
                  </a:cubicBezTo>
                  <a:cubicBezTo>
                    <a:pt x="216" y="109"/>
                    <a:pt x="216" y="109"/>
                    <a:pt x="216" y="109"/>
                  </a:cubicBezTo>
                  <a:cubicBezTo>
                    <a:pt x="201" y="105"/>
                    <a:pt x="201" y="105"/>
                    <a:pt x="201" y="105"/>
                  </a:cubicBezTo>
                  <a:cubicBezTo>
                    <a:pt x="196" y="104"/>
                    <a:pt x="191" y="103"/>
                    <a:pt x="186" y="101"/>
                  </a:cubicBezTo>
                  <a:cubicBezTo>
                    <a:pt x="183" y="85"/>
                    <a:pt x="181" y="68"/>
                    <a:pt x="179" y="51"/>
                  </a:cubicBezTo>
                  <a:cubicBezTo>
                    <a:pt x="178" y="34"/>
                    <a:pt x="176" y="17"/>
                    <a:pt x="17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0"/>
                    <a:pt x="172" y="2"/>
                    <a:pt x="171" y="3"/>
                  </a:cubicBezTo>
                  <a:cubicBezTo>
                    <a:pt x="167" y="8"/>
                    <a:pt x="163" y="13"/>
                    <a:pt x="158" y="18"/>
                  </a:cubicBezTo>
                  <a:cubicBezTo>
                    <a:pt x="153" y="22"/>
                    <a:pt x="148" y="27"/>
                    <a:pt x="143" y="31"/>
                  </a:cubicBezTo>
                  <a:cubicBezTo>
                    <a:pt x="138" y="36"/>
                    <a:pt x="133" y="40"/>
                    <a:pt x="128" y="44"/>
                  </a:cubicBezTo>
                  <a:cubicBezTo>
                    <a:pt x="128" y="44"/>
                    <a:pt x="128" y="44"/>
                    <a:pt x="128" y="44"/>
                  </a:cubicBezTo>
                  <a:cubicBezTo>
                    <a:pt x="128" y="44"/>
                    <a:pt x="128" y="44"/>
                    <a:pt x="128" y="44"/>
                  </a:cubicBezTo>
                  <a:cubicBezTo>
                    <a:pt x="125" y="45"/>
                    <a:pt x="122" y="47"/>
                    <a:pt x="118" y="48"/>
                  </a:cubicBezTo>
                  <a:cubicBezTo>
                    <a:pt x="115" y="49"/>
                    <a:pt x="112" y="50"/>
                    <a:pt x="108" y="50"/>
                  </a:cubicBezTo>
                  <a:cubicBezTo>
                    <a:pt x="105" y="51"/>
                    <a:pt x="101" y="51"/>
                    <a:pt x="98" y="51"/>
                  </a:cubicBezTo>
                  <a:cubicBezTo>
                    <a:pt x="94" y="51"/>
                    <a:pt x="91" y="51"/>
                    <a:pt x="88" y="51"/>
                  </a:cubicBezTo>
                  <a:cubicBezTo>
                    <a:pt x="84" y="51"/>
                    <a:pt x="81" y="51"/>
                    <a:pt x="77" y="51"/>
                  </a:cubicBezTo>
                  <a:cubicBezTo>
                    <a:pt x="74" y="51"/>
                    <a:pt x="70" y="51"/>
                    <a:pt x="67" y="51"/>
                  </a:cubicBezTo>
                  <a:cubicBezTo>
                    <a:pt x="64" y="50"/>
                    <a:pt x="60" y="50"/>
                    <a:pt x="57" y="49"/>
                  </a:cubicBezTo>
                  <a:cubicBezTo>
                    <a:pt x="54" y="47"/>
                    <a:pt x="51" y="46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2" y="41"/>
                    <a:pt x="37" y="36"/>
                    <a:pt x="32" y="32"/>
                  </a:cubicBezTo>
                  <a:cubicBezTo>
                    <a:pt x="26" y="28"/>
                    <a:pt x="22" y="23"/>
                    <a:pt x="17" y="19"/>
                  </a:cubicBezTo>
                  <a:cubicBezTo>
                    <a:pt x="12" y="14"/>
                    <a:pt x="8" y="9"/>
                    <a:pt x="3" y="4"/>
                  </a:cubicBezTo>
                  <a:cubicBezTo>
                    <a:pt x="3" y="3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342" y="343"/>
                    <a:pt x="342" y="343"/>
                    <a:pt x="342" y="343"/>
                  </a:cubicBezTo>
                  <a:cubicBezTo>
                    <a:pt x="369" y="325"/>
                    <a:pt x="394" y="303"/>
                    <a:pt x="416" y="280"/>
                  </a:cubicBezTo>
                  <a:close/>
                </a:path>
              </a:pathLst>
            </a:custGeom>
            <a:solidFill>
              <a:srgbClr val="EAC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48"/>
            <p:cNvSpPr>
              <a:spLocks/>
            </p:cNvSpPr>
            <p:nvPr/>
          </p:nvSpPr>
          <p:spPr bwMode="auto">
            <a:xfrm>
              <a:off x="5871" y="1830"/>
              <a:ext cx="227" cy="618"/>
            </a:xfrm>
            <a:custGeom>
              <a:avLst/>
              <a:gdLst>
                <a:gd name="T0" fmla="*/ 1 w 153"/>
                <a:gd name="T1" fmla="*/ 226 h 417"/>
                <a:gd name="T2" fmla="*/ 5 w 153"/>
                <a:gd name="T3" fmla="*/ 243 h 417"/>
                <a:gd name="T4" fmla="*/ 13 w 153"/>
                <a:gd name="T5" fmla="*/ 259 h 417"/>
                <a:gd name="T6" fmla="*/ 17 w 153"/>
                <a:gd name="T7" fmla="*/ 267 h 417"/>
                <a:gd name="T8" fmla="*/ 22 w 153"/>
                <a:gd name="T9" fmla="*/ 275 h 417"/>
                <a:gd name="T10" fmla="*/ 26 w 153"/>
                <a:gd name="T11" fmla="*/ 276 h 417"/>
                <a:gd name="T12" fmla="*/ 31 w 153"/>
                <a:gd name="T13" fmla="*/ 275 h 417"/>
                <a:gd name="T14" fmla="*/ 35 w 153"/>
                <a:gd name="T15" fmla="*/ 268 h 417"/>
                <a:gd name="T16" fmla="*/ 37 w 153"/>
                <a:gd name="T17" fmla="*/ 275 h 417"/>
                <a:gd name="T18" fmla="*/ 43 w 153"/>
                <a:gd name="T19" fmla="*/ 301 h 417"/>
                <a:gd name="T20" fmla="*/ 49 w 153"/>
                <a:gd name="T21" fmla="*/ 327 h 417"/>
                <a:gd name="T22" fmla="*/ 57 w 153"/>
                <a:gd name="T23" fmla="*/ 353 h 417"/>
                <a:gd name="T24" fmla="*/ 62 w 153"/>
                <a:gd name="T25" fmla="*/ 362 h 417"/>
                <a:gd name="T26" fmla="*/ 66 w 153"/>
                <a:gd name="T27" fmla="*/ 367 h 417"/>
                <a:gd name="T28" fmla="*/ 66 w 153"/>
                <a:gd name="T29" fmla="*/ 367 h 417"/>
                <a:gd name="T30" fmla="*/ 67 w 153"/>
                <a:gd name="T31" fmla="*/ 368 h 417"/>
                <a:gd name="T32" fmla="*/ 68 w 153"/>
                <a:gd name="T33" fmla="*/ 370 h 417"/>
                <a:gd name="T34" fmla="*/ 82 w 153"/>
                <a:gd name="T35" fmla="*/ 385 h 417"/>
                <a:gd name="T36" fmla="*/ 97 w 153"/>
                <a:gd name="T37" fmla="*/ 398 h 417"/>
                <a:gd name="T38" fmla="*/ 112 w 153"/>
                <a:gd name="T39" fmla="*/ 410 h 417"/>
                <a:gd name="T40" fmla="*/ 112 w 153"/>
                <a:gd name="T41" fmla="*/ 410 h 417"/>
                <a:gd name="T42" fmla="*/ 122 w 153"/>
                <a:gd name="T43" fmla="*/ 415 h 417"/>
                <a:gd name="T44" fmla="*/ 132 w 153"/>
                <a:gd name="T45" fmla="*/ 417 h 417"/>
                <a:gd name="T46" fmla="*/ 142 w 153"/>
                <a:gd name="T47" fmla="*/ 417 h 417"/>
                <a:gd name="T48" fmla="*/ 153 w 153"/>
                <a:gd name="T49" fmla="*/ 417 h 417"/>
                <a:gd name="T50" fmla="*/ 153 w 153"/>
                <a:gd name="T51" fmla="*/ 0 h 417"/>
                <a:gd name="T52" fmla="*/ 149 w 153"/>
                <a:gd name="T53" fmla="*/ 0 h 417"/>
                <a:gd name="T54" fmla="*/ 140 w 153"/>
                <a:gd name="T55" fmla="*/ 0 h 417"/>
                <a:gd name="T56" fmla="*/ 47 w 153"/>
                <a:gd name="T57" fmla="*/ 33 h 417"/>
                <a:gd name="T58" fmla="*/ 10 w 153"/>
                <a:gd name="T59" fmla="*/ 142 h 417"/>
                <a:gd name="T60" fmla="*/ 11 w 153"/>
                <a:gd name="T61" fmla="*/ 154 h 417"/>
                <a:gd name="T62" fmla="*/ 12 w 153"/>
                <a:gd name="T63" fmla="*/ 173 h 417"/>
                <a:gd name="T64" fmla="*/ 10 w 153"/>
                <a:gd name="T65" fmla="*/ 172 h 417"/>
                <a:gd name="T66" fmla="*/ 8 w 153"/>
                <a:gd name="T67" fmla="*/ 172 h 417"/>
                <a:gd name="T68" fmla="*/ 5 w 153"/>
                <a:gd name="T69" fmla="*/ 173 h 417"/>
                <a:gd name="T70" fmla="*/ 3 w 153"/>
                <a:gd name="T71" fmla="*/ 177 h 417"/>
                <a:gd name="T72" fmla="*/ 2 w 153"/>
                <a:gd name="T73" fmla="*/ 181 h 417"/>
                <a:gd name="T74" fmla="*/ 1 w 153"/>
                <a:gd name="T75" fmla="*/ 187 h 417"/>
                <a:gd name="T76" fmla="*/ 1 w 153"/>
                <a:gd name="T77" fmla="*/ 187 h 417"/>
                <a:gd name="T78" fmla="*/ 1 w 153"/>
                <a:gd name="T79" fmla="*/ 190 h 417"/>
                <a:gd name="T80" fmla="*/ 1 w 153"/>
                <a:gd name="T81" fmla="*/ 208 h 417"/>
                <a:gd name="T82" fmla="*/ 1 w 153"/>
                <a:gd name="T83" fmla="*/ 226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3" h="417">
                  <a:moveTo>
                    <a:pt x="1" y="226"/>
                  </a:moveTo>
                  <a:cubicBezTo>
                    <a:pt x="2" y="232"/>
                    <a:pt x="3" y="237"/>
                    <a:pt x="5" y="243"/>
                  </a:cubicBezTo>
                  <a:cubicBezTo>
                    <a:pt x="7" y="249"/>
                    <a:pt x="10" y="254"/>
                    <a:pt x="13" y="259"/>
                  </a:cubicBezTo>
                  <a:cubicBezTo>
                    <a:pt x="14" y="262"/>
                    <a:pt x="16" y="265"/>
                    <a:pt x="17" y="267"/>
                  </a:cubicBezTo>
                  <a:cubicBezTo>
                    <a:pt x="19" y="270"/>
                    <a:pt x="20" y="273"/>
                    <a:pt x="22" y="275"/>
                  </a:cubicBezTo>
                  <a:cubicBezTo>
                    <a:pt x="23" y="276"/>
                    <a:pt x="25" y="276"/>
                    <a:pt x="26" y="276"/>
                  </a:cubicBezTo>
                  <a:cubicBezTo>
                    <a:pt x="28" y="276"/>
                    <a:pt x="29" y="276"/>
                    <a:pt x="31" y="275"/>
                  </a:cubicBezTo>
                  <a:cubicBezTo>
                    <a:pt x="33" y="273"/>
                    <a:pt x="34" y="271"/>
                    <a:pt x="35" y="268"/>
                  </a:cubicBezTo>
                  <a:cubicBezTo>
                    <a:pt x="35" y="268"/>
                    <a:pt x="36" y="273"/>
                    <a:pt x="37" y="275"/>
                  </a:cubicBezTo>
                  <a:cubicBezTo>
                    <a:pt x="39" y="284"/>
                    <a:pt x="40" y="292"/>
                    <a:pt x="43" y="301"/>
                  </a:cubicBezTo>
                  <a:cubicBezTo>
                    <a:pt x="45" y="310"/>
                    <a:pt x="47" y="319"/>
                    <a:pt x="49" y="327"/>
                  </a:cubicBezTo>
                  <a:cubicBezTo>
                    <a:pt x="51" y="336"/>
                    <a:pt x="54" y="345"/>
                    <a:pt x="57" y="353"/>
                  </a:cubicBezTo>
                  <a:cubicBezTo>
                    <a:pt x="58" y="356"/>
                    <a:pt x="60" y="359"/>
                    <a:pt x="62" y="362"/>
                  </a:cubicBezTo>
                  <a:cubicBezTo>
                    <a:pt x="63" y="364"/>
                    <a:pt x="65" y="365"/>
                    <a:pt x="66" y="367"/>
                  </a:cubicBezTo>
                  <a:cubicBezTo>
                    <a:pt x="66" y="367"/>
                    <a:pt x="66" y="367"/>
                    <a:pt x="66" y="367"/>
                  </a:cubicBezTo>
                  <a:cubicBezTo>
                    <a:pt x="66" y="367"/>
                    <a:pt x="67" y="368"/>
                    <a:pt x="67" y="368"/>
                  </a:cubicBezTo>
                  <a:cubicBezTo>
                    <a:pt x="67" y="369"/>
                    <a:pt x="68" y="369"/>
                    <a:pt x="68" y="370"/>
                  </a:cubicBezTo>
                  <a:cubicBezTo>
                    <a:pt x="73" y="375"/>
                    <a:pt x="77" y="380"/>
                    <a:pt x="82" y="385"/>
                  </a:cubicBezTo>
                  <a:cubicBezTo>
                    <a:pt x="87" y="389"/>
                    <a:pt x="91" y="394"/>
                    <a:pt x="97" y="398"/>
                  </a:cubicBezTo>
                  <a:cubicBezTo>
                    <a:pt x="102" y="402"/>
                    <a:pt x="107" y="407"/>
                    <a:pt x="112" y="410"/>
                  </a:cubicBezTo>
                  <a:cubicBezTo>
                    <a:pt x="112" y="410"/>
                    <a:pt x="112" y="410"/>
                    <a:pt x="112" y="410"/>
                  </a:cubicBezTo>
                  <a:cubicBezTo>
                    <a:pt x="116" y="412"/>
                    <a:pt x="119" y="413"/>
                    <a:pt x="122" y="415"/>
                  </a:cubicBezTo>
                  <a:cubicBezTo>
                    <a:pt x="125" y="416"/>
                    <a:pt x="129" y="416"/>
                    <a:pt x="132" y="417"/>
                  </a:cubicBezTo>
                  <a:cubicBezTo>
                    <a:pt x="135" y="417"/>
                    <a:pt x="139" y="417"/>
                    <a:pt x="142" y="417"/>
                  </a:cubicBezTo>
                  <a:cubicBezTo>
                    <a:pt x="146" y="417"/>
                    <a:pt x="149" y="417"/>
                    <a:pt x="153" y="417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6" y="0"/>
                    <a:pt x="143" y="0"/>
                    <a:pt x="140" y="0"/>
                  </a:cubicBezTo>
                  <a:cubicBezTo>
                    <a:pt x="100" y="0"/>
                    <a:pt x="69" y="11"/>
                    <a:pt x="47" y="33"/>
                  </a:cubicBezTo>
                  <a:cubicBezTo>
                    <a:pt x="22" y="57"/>
                    <a:pt x="10" y="95"/>
                    <a:pt x="10" y="142"/>
                  </a:cubicBezTo>
                  <a:cubicBezTo>
                    <a:pt x="10" y="145"/>
                    <a:pt x="10" y="149"/>
                    <a:pt x="11" y="154"/>
                  </a:cubicBezTo>
                  <a:cubicBezTo>
                    <a:pt x="11" y="159"/>
                    <a:pt x="12" y="165"/>
                    <a:pt x="12" y="173"/>
                  </a:cubicBezTo>
                  <a:cubicBezTo>
                    <a:pt x="11" y="173"/>
                    <a:pt x="11" y="172"/>
                    <a:pt x="10" y="172"/>
                  </a:cubicBezTo>
                  <a:cubicBezTo>
                    <a:pt x="9" y="172"/>
                    <a:pt x="8" y="172"/>
                    <a:pt x="8" y="172"/>
                  </a:cubicBezTo>
                  <a:cubicBezTo>
                    <a:pt x="7" y="172"/>
                    <a:pt x="6" y="172"/>
                    <a:pt x="5" y="173"/>
                  </a:cubicBezTo>
                  <a:cubicBezTo>
                    <a:pt x="4" y="174"/>
                    <a:pt x="4" y="175"/>
                    <a:pt x="3" y="177"/>
                  </a:cubicBezTo>
                  <a:cubicBezTo>
                    <a:pt x="3" y="178"/>
                    <a:pt x="2" y="179"/>
                    <a:pt x="2" y="181"/>
                  </a:cubicBezTo>
                  <a:cubicBezTo>
                    <a:pt x="2" y="183"/>
                    <a:pt x="1" y="185"/>
                    <a:pt x="1" y="187"/>
                  </a:cubicBezTo>
                  <a:cubicBezTo>
                    <a:pt x="1" y="187"/>
                    <a:pt x="1" y="187"/>
                    <a:pt x="1" y="187"/>
                  </a:cubicBezTo>
                  <a:cubicBezTo>
                    <a:pt x="1" y="188"/>
                    <a:pt x="1" y="189"/>
                    <a:pt x="1" y="190"/>
                  </a:cubicBezTo>
                  <a:cubicBezTo>
                    <a:pt x="0" y="196"/>
                    <a:pt x="0" y="202"/>
                    <a:pt x="1" y="208"/>
                  </a:cubicBezTo>
                  <a:cubicBezTo>
                    <a:pt x="1" y="214"/>
                    <a:pt x="1" y="220"/>
                    <a:pt x="1" y="226"/>
                  </a:cubicBezTo>
                  <a:close/>
                </a:path>
              </a:pathLst>
            </a:custGeom>
            <a:solidFill>
              <a:srgbClr val="F4D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49"/>
            <p:cNvSpPr>
              <a:spLocks/>
            </p:cNvSpPr>
            <p:nvPr/>
          </p:nvSpPr>
          <p:spPr bwMode="auto">
            <a:xfrm>
              <a:off x="6098" y="1827"/>
              <a:ext cx="221" cy="621"/>
            </a:xfrm>
            <a:custGeom>
              <a:avLst/>
              <a:gdLst>
                <a:gd name="T0" fmla="*/ 10 w 149"/>
                <a:gd name="T1" fmla="*/ 419 h 419"/>
                <a:gd name="T2" fmla="*/ 20 w 149"/>
                <a:gd name="T3" fmla="*/ 418 h 419"/>
                <a:gd name="T4" fmla="*/ 30 w 149"/>
                <a:gd name="T5" fmla="*/ 416 h 419"/>
                <a:gd name="T6" fmla="*/ 40 w 149"/>
                <a:gd name="T7" fmla="*/ 412 h 419"/>
                <a:gd name="T8" fmla="*/ 40 w 149"/>
                <a:gd name="T9" fmla="*/ 412 h 419"/>
                <a:gd name="T10" fmla="*/ 40 w 149"/>
                <a:gd name="T11" fmla="*/ 412 h 419"/>
                <a:gd name="T12" fmla="*/ 55 w 149"/>
                <a:gd name="T13" fmla="*/ 399 h 419"/>
                <a:gd name="T14" fmla="*/ 61 w 149"/>
                <a:gd name="T15" fmla="*/ 394 h 419"/>
                <a:gd name="T16" fmla="*/ 64 w 149"/>
                <a:gd name="T17" fmla="*/ 391 h 419"/>
                <a:gd name="T18" fmla="*/ 67 w 149"/>
                <a:gd name="T19" fmla="*/ 389 h 419"/>
                <a:gd name="T20" fmla="*/ 70 w 149"/>
                <a:gd name="T21" fmla="*/ 386 h 419"/>
                <a:gd name="T22" fmla="*/ 83 w 149"/>
                <a:gd name="T23" fmla="*/ 371 h 419"/>
                <a:gd name="T24" fmla="*/ 85 w 149"/>
                <a:gd name="T25" fmla="*/ 369 h 419"/>
                <a:gd name="T26" fmla="*/ 86 w 149"/>
                <a:gd name="T27" fmla="*/ 368 h 419"/>
                <a:gd name="T28" fmla="*/ 86 w 149"/>
                <a:gd name="T29" fmla="*/ 368 h 419"/>
                <a:gd name="T30" fmla="*/ 89 w 149"/>
                <a:gd name="T31" fmla="*/ 363 h 419"/>
                <a:gd name="T32" fmla="*/ 94 w 149"/>
                <a:gd name="T33" fmla="*/ 354 h 419"/>
                <a:gd name="T34" fmla="*/ 101 w 149"/>
                <a:gd name="T35" fmla="*/ 331 h 419"/>
                <a:gd name="T36" fmla="*/ 102 w 149"/>
                <a:gd name="T37" fmla="*/ 328 h 419"/>
                <a:gd name="T38" fmla="*/ 105 w 149"/>
                <a:gd name="T39" fmla="*/ 315 h 419"/>
                <a:gd name="T40" fmla="*/ 108 w 149"/>
                <a:gd name="T41" fmla="*/ 302 h 419"/>
                <a:gd name="T42" fmla="*/ 114 w 149"/>
                <a:gd name="T43" fmla="*/ 275 h 419"/>
                <a:gd name="T44" fmla="*/ 115 w 149"/>
                <a:gd name="T45" fmla="*/ 269 h 419"/>
                <a:gd name="T46" fmla="*/ 115 w 149"/>
                <a:gd name="T47" fmla="*/ 269 h 419"/>
                <a:gd name="T48" fmla="*/ 116 w 149"/>
                <a:gd name="T49" fmla="*/ 271 h 419"/>
                <a:gd name="T50" fmla="*/ 118 w 149"/>
                <a:gd name="T51" fmla="*/ 275 h 419"/>
                <a:gd name="T52" fmla="*/ 120 w 149"/>
                <a:gd name="T53" fmla="*/ 276 h 419"/>
                <a:gd name="T54" fmla="*/ 124 w 149"/>
                <a:gd name="T55" fmla="*/ 277 h 419"/>
                <a:gd name="T56" fmla="*/ 128 w 149"/>
                <a:gd name="T57" fmla="*/ 275 h 419"/>
                <a:gd name="T58" fmla="*/ 128 w 149"/>
                <a:gd name="T59" fmla="*/ 275 h 419"/>
                <a:gd name="T60" fmla="*/ 133 w 149"/>
                <a:gd name="T61" fmla="*/ 267 h 419"/>
                <a:gd name="T62" fmla="*/ 135 w 149"/>
                <a:gd name="T63" fmla="*/ 263 h 419"/>
                <a:gd name="T64" fmla="*/ 137 w 149"/>
                <a:gd name="T65" fmla="*/ 259 h 419"/>
                <a:gd name="T66" fmla="*/ 145 w 149"/>
                <a:gd name="T67" fmla="*/ 243 h 419"/>
                <a:gd name="T68" fmla="*/ 148 w 149"/>
                <a:gd name="T69" fmla="*/ 226 h 419"/>
                <a:gd name="T70" fmla="*/ 149 w 149"/>
                <a:gd name="T71" fmla="*/ 208 h 419"/>
                <a:gd name="T72" fmla="*/ 148 w 149"/>
                <a:gd name="T73" fmla="*/ 190 h 419"/>
                <a:gd name="T74" fmla="*/ 148 w 149"/>
                <a:gd name="T75" fmla="*/ 187 h 419"/>
                <a:gd name="T76" fmla="*/ 148 w 149"/>
                <a:gd name="T77" fmla="*/ 184 h 419"/>
                <a:gd name="T78" fmla="*/ 148 w 149"/>
                <a:gd name="T79" fmla="*/ 183 h 419"/>
                <a:gd name="T80" fmla="*/ 147 w 149"/>
                <a:gd name="T81" fmla="*/ 181 h 419"/>
                <a:gd name="T82" fmla="*/ 146 w 149"/>
                <a:gd name="T83" fmla="*/ 177 h 419"/>
                <a:gd name="T84" fmla="*/ 145 w 149"/>
                <a:gd name="T85" fmla="*/ 175 h 419"/>
                <a:gd name="T86" fmla="*/ 144 w 149"/>
                <a:gd name="T87" fmla="*/ 173 h 419"/>
                <a:gd name="T88" fmla="*/ 144 w 149"/>
                <a:gd name="T89" fmla="*/ 173 h 419"/>
                <a:gd name="T90" fmla="*/ 141 w 149"/>
                <a:gd name="T91" fmla="*/ 172 h 419"/>
                <a:gd name="T92" fmla="*/ 139 w 149"/>
                <a:gd name="T93" fmla="*/ 172 h 419"/>
                <a:gd name="T94" fmla="*/ 139 w 149"/>
                <a:gd name="T95" fmla="*/ 172 h 419"/>
                <a:gd name="T96" fmla="*/ 138 w 149"/>
                <a:gd name="T97" fmla="*/ 173 h 419"/>
                <a:gd name="T98" fmla="*/ 137 w 149"/>
                <a:gd name="T99" fmla="*/ 173 h 419"/>
                <a:gd name="T100" fmla="*/ 137 w 149"/>
                <a:gd name="T101" fmla="*/ 174 h 419"/>
                <a:gd name="T102" fmla="*/ 136 w 149"/>
                <a:gd name="T103" fmla="*/ 174 h 419"/>
                <a:gd name="T104" fmla="*/ 137 w 149"/>
                <a:gd name="T105" fmla="*/ 153 h 419"/>
                <a:gd name="T106" fmla="*/ 137 w 149"/>
                <a:gd name="T107" fmla="*/ 140 h 419"/>
                <a:gd name="T108" fmla="*/ 112 w 149"/>
                <a:gd name="T109" fmla="*/ 48 h 419"/>
                <a:gd name="T110" fmla="*/ 98 w 149"/>
                <a:gd name="T111" fmla="*/ 33 h 419"/>
                <a:gd name="T112" fmla="*/ 0 w 149"/>
                <a:gd name="T113" fmla="*/ 2 h 419"/>
                <a:gd name="T114" fmla="*/ 0 w 149"/>
                <a:gd name="T115" fmla="*/ 419 h 419"/>
                <a:gd name="T116" fmla="*/ 10 w 149"/>
                <a:gd name="T117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9" h="419">
                  <a:moveTo>
                    <a:pt x="10" y="419"/>
                  </a:moveTo>
                  <a:cubicBezTo>
                    <a:pt x="13" y="419"/>
                    <a:pt x="17" y="419"/>
                    <a:pt x="20" y="418"/>
                  </a:cubicBezTo>
                  <a:cubicBezTo>
                    <a:pt x="24" y="418"/>
                    <a:pt x="27" y="417"/>
                    <a:pt x="30" y="416"/>
                  </a:cubicBezTo>
                  <a:cubicBezTo>
                    <a:pt x="34" y="415"/>
                    <a:pt x="37" y="413"/>
                    <a:pt x="40" y="412"/>
                  </a:cubicBezTo>
                  <a:cubicBezTo>
                    <a:pt x="40" y="412"/>
                    <a:pt x="40" y="412"/>
                    <a:pt x="40" y="412"/>
                  </a:cubicBezTo>
                  <a:cubicBezTo>
                    <a:pt x="40" y="412"/>
                    <a:pt x="40" y="412"/>
                    <a:pt x="40" y="412"/>
                  </a:cubicBezTo>
                  <a:cubicBezTo>
                    <a:pt x="45" y="408"/>
                    <a:pt x="50" y="404"/>
                    <a:pt x="55" y="399"/>
                  </a:cubicBezTo>
                  <a:cubicBezTo>
                    <a:pt x="57" y="398"/>
                    <a:pt x="59" y="396"/>
                    <a:pt x="61" y="394"/>
                  </a:cubicBezTo>
                  <a:cubicBezTo>
                    <a:pt x="62" y="393"/>
                    <a:pt x="63" y="392"/>
                    <a:pt x="64" y="391"/>
                  </a:cubicBezTo>
                  <a:cubicBezTo>
                    <a:pt x="65" y="391"/>
                    <a:pt x="66" y="390"/>
                    <a:pt x="67" y="389"/>
                  </a:cubicBezTo>
                  <a:cubicBezTo>
                    <a:pt x="68" y="388"/>
                    <a:pt x="69" y="387"/>
                    <a:pt x="70" y="386"/>
                  </a:cubicBezTo>
                  <a:cubicBezTo>
                    <a:pt x="75" y="381"/>
                    <a:pt x="79" y="376"/>
                    <a:pt x="83" y="371"/>
                  </a:cubicBezTo>
                  <a:cubicBezTo>
                    <a:pt x="84" y="370"/>
                    <a:pt x="84" y="370"/>
                    <a:pt x="85" y="369"/>
                  </a:cubicBezTo>
                  <a:cubicBezTo>
                    <a:pt x="85" y="369"/>
                    <a:pt x="85" y="368"/>
                    <a:pt x="86" y="368"/>
                  </a:cubicBezTo>
                  <a:cubicBezTo>
                    <a:pt x="86" y="368"/>
                    <a:pt x="86" y="368"/>
                    <a:pt x="86" y="368"/>
                  </a:cubicBezTo>
                  <a:cubicBezTo>
                    <a:pt x="87" y="366"/>
                    <a:pt x="88" y="364"/>
                    <a:pt x="89" y="363"/>
                  </a:cubicBezTo>
                  <a:cubicBezTo>
                    <a:pt x="91" y="360"/>
                    <a:pt x="93" y="357"/>
                    <a:pt x="94" y="354"/>
                  </a:cubicBezTo>
                  <a:cubicBezTo>
                    <a:pt x="97" y="346"/>
                    <a:pt x="99" y="339"/>
                    <a:pt x="101" y="331"/>
                  </a:cubicBezTo>
                  <a:cubicBezTo>
                    <a:pt x="101" y="330"/>
                    <a:pt x="102" y="329"/>
                    <a:pt x="102" y="328"/>
                  </a:cubicBezTo>
                  <a:cubicBezTo>
                    <a:pt x="103" y="324"/>
                    <a:pt x="104" y="319"/>
                    <a:pt x="105" y="315"/>
                  </a:cubicBezTo>
                  <a:cubicBezTo>
                    <a:pt x="106" y="310"/>
                    <a:pt x="107" y="306"/>
                    <a:pt x="108" y="302"/>
                  </a:cubicBezTo>
                  <a:cubicBezTo>
                    <a:pt x="110" y="293"/>
                    <a:pt x="112" y="284"/>
                    <a:pt x="114" y="275"/>
                  </a:cubicBezTo>
                  <a:cubicBezTo>
                    <a:pt x="114" y="273"/>
                    <a:pt x="114" y="271"/>
                    <a:pt x="115" y="269"/>
                  </a:cubicBezTo>
                  <a:cubicBezTo>
                    <a:pt x="115" y="269"/>
                    <a:pt x="115" y="269"/>
                    <a:pt x="115" y="269"/>
                  </a:cubicBezTo>
                  <a:cubicBezTo>
                    <a:pt x="115" y="270"/>
                    <a:pt x="116" y="271"/>
                    <a:pt x="116" y="271"/>
                  </a:cubicBezTo>
                  <a:cubicBezTo>
                    <a:pt x="117" y="273"/>
                    <a:pt x="117" y="274"/>
                    <a:pt x="118" y="275"/>
                  </a:cubicBezTo>
                  <a:cubicBezTo>
                    <a:pt x="119" y="275"/>
                    <a:pt x="119" y="275"/>
                    <a:pt x="120" y="276"/>
                  </a:cubicBezTo>
                  <a:cubicBezTo>
                    <a:pt x="121" y="276"/>
                    <a:pt x="123" y="277"/>
                    <a:pt x="124" y="277"/>
                  </a:cubicBezTo>
                  <a:cubicBezTo>
                    <a:pt x="126" y="277"/>
                    <a:pt x="127" y="276"/>
                    <a:pt x="128" y="275"/>
                  </a:cubicBezTo>
                  <a:cubicBezTo>
                    <a:pt x="128" y="275"/>
                    <a:pt x="128" y="275"/>
                    <a:pt x="128" y="275"/>
                  </a:cubicBezTo>
                  <a:cubicBezTo>
                    <a:pt x="131" y="273"/>
                    <a:pt x="132" y="270"/>
                    <a:pt x="133" y="267"/>
                  </a:cubicBezTo>
                  <a:cubicBezTo>
                    <a:pt x="134" y="266"/>
                    <a:pt x="134" y="265"/>
                    <a:pt x="135" y="263"/>
                  </a:cubicBezTo>
                  <a:cubicBezTo>
                    <a:pt x="136" y="262"/>
                    <a:pt x="136" y="261"/>
                    <a:pt x="137" y="259"/>
                  </a:cubicBezTo>
                  <a:cubicBezTo>
                    <a:pt x="140" y="254"/>
                    <a:pt x="143" y="249"/>
                    <a:pt x="145" y="243"/>
                  </a:cubicBezTo>
                  <a:cubicBezTo>
                    <a:pt x="147" y="237"/>
                    <a:pt x="148" y="232"/>
                    <a:pt x="148" y="226"/>
                  </a:cubicBezTo>
                  <a:cubicBezTo>
                    <a:pt x="149" y="220"/>
                    <a:pt x="149" y="214"/>
                    <a:pt x="149" y="208"/>
                  </a:cubicBezTo>
                  <a:cubicBezTo>
                    <a:pt x="149" y="202"/>
                    <a:pt x="149" y="196"/>
                    <a:pt x="148" y="190"/>
                  </a:cubicBezTo>
                  <a:cubicBezTo>
                    <a:pt x="148" y="189"/>
                    <a:pt x="148" y="188"/>
                    <a:pt x="148" y="187"/>
                  </a:cubicBezTo>
                  <a:cubicBezTo>
                    <a:pt x="148" y="186"/>
                    <a:pt x="148" y="185"/>
                    <a:pt x="148" y="184"/>
                  </a:cubicBezTo>
                  <a:cubicBezTo>
                    <a:pt x="148" y="184"/>
                    <a:pt x="148" y="183"/>
                    <a:pt x="148" y="183"/>
                  </a:cubicBezTo>
                  <a:cubicBezTo>
                    <a:pt x="147" y="182"/>
                    <a:pt x="147" y="182"/>
                    <a:pt x="147" y="181"/>
                  </a:cubicBezTo>
                  <a:cubicBezTo>
                    <a:pt x="147" y="179"/>
                    <a:pt x="146" y="178"/>
                    <a:pt x="146" y="177"/>
                  </a:cubicBezTo>
                  <a:cubicBezTo>
                    <a:pt x="146" y="176"/>
                    <a:pt x="145" y="175"/>
                    <a:pt x="145" y="175"/>
                  </a:cubicBezTo>
                  <a:cubicBezTo>
                    <a:pt x="145" y="174"/>
                    <a:pt x="144" y="174"/>
                    <a:pt x="144" y="173"/>
                  </a:cubicBezTo>
                  <a:cubicBezTo>
                    <a:pt x="144" y="173"/>
                    <a:pt x="144" y="173"/>
                    <a:pt x="144" y="173"/>
                  </a:cubicBezTo>
                  <a:cubicBezTo>
                    <a:pt x="143" y="172"/>
                    <a:pt x="142" y="172"/>
                    <a:pt x="141" y="172"/>
                  </a:cubicBezTo>
                  <a:cubicBezTo>
                    <a:pt x="141" y="172"/>
                    <a:pt x="140" y="172"/>
                    <a:pt x="139" y="172"/>
                  </a:cubicBezTo>
                  <a:cubicBezTo>
                    <a:pt x="139" y="172"/>
                    <a:pt x="139" y="172"/>
                    <a:pt x="139" y="172"/>
                  </a:cubicBezTo>
                  <a:cubicBezTo>
                    <a:pt x="139" y="172"/>
                    <a:pt x="138" y="173"/>
                    <a:pt x="138" y="173"/>
                  </a:cubicBezTo>
                  <a:cubicBezTo>
                    <a:pt x="138" y="173"/>
                    <a:pt x="138" y="173"/>
                    <a:pt x="137" y="173"/>
                  </a:cubicBezTo>
                  <a:cubicBezTo>
                    <a:pt x="137" y="173"/>
                    <a:pt x="137" y="173"/>
                    <a:pt x="137" y="174"/>
                  </a:cubicBezTo>
                  <a:cubicBezTo>
                    <a:pt x="137" y="174"/>
                    <a:pt x="136" y="174"/>
                    <a:pt x="136" y="174"/>
                  </a:cubicBezTo>
                  <a:cubicBezTo>
                    <a:pt x="136" y="166"/>
                    <a:pt x="137" y="158"/>
                    <a:pt x="137" y="153"/>
                  </a:cubicBezTo>
                  <a:cubicBezTo>
                    <a:pt x="137" y="148"/>
                    <a:pt x="137" y="144"/>
                    <a:pt x="137" y="140"/>
                  </a:cubicBezTo>
                  <a:cubicBezTo>
                    <a:pt x="137" y="103"/>
                    <a:pt x="128" y="71"/>
                    <a:pt x="112" y="48"/>
                  </a:cubicBezTo>
                  <a:cubicBezTo>
                    <a:pt x="108" y="42"/>
                    <a:pt x="103" y="37"/>
                    <a:pt x="98" y="33"/>
                  </a:cubicBezTo>
                  <a:cubicBezTo>
                    <a:pt x="75" y="11"/>
                    <a:pt x="42" y="0"/>
                    <a:pt x="0" y="2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3" y="419"/>
                    <a:pt x="6" y="419"/>
                    <a:pt x="10" y="419"/>
                  </a:cubicBezTo>
                  <a:close/>
                </a:path>
              </a:pathLst>
            </a:custGeom>
            <a:solidFill>
              <a:srgbClr val="EAC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50"/>
            <p:cNvSpPr>
              <a:spLocks/>
            </p:cNvSpPr>
            <p:nvPr/>
          </p:nvSpPr>
          <p:spPr bwMode="auto">
            <a:xfrm>
              <a:off x="6454" y="2627"/>
              <a:ext cx="131" cy="262"/>
            </a:xfrm>
            <a:custGeom>
              <a:avLst/>
              <a:gdLst>
                <a:gd name="T0" fmla="*/ 88 w 88"/>
                <a:gd name="T1" fmla="*/ 108 h 177"/>
                <a:gd name="T2" fmla="*/ 45 w 88"/>
                <a:gd name="T3" fmla="*/ 0 h 177"/>
                <a:gd name="T4" fmla="*/ 25 w 88"/>
                <a:gd name="T5" fmla="*/ 25 h 177"/>
                <a:gd name="T6" fmla="*/ 0 w 88"/>
                <a:gd name="T7" fmla="*/ 100 h 177"/>
                <a:gd name="T8" fmla="*/ 5 w 88"/>
                <a:gd name="T9" fmla="*/ 177 h 177"/>
                <a:gd name="T10" fmla="*/ 88 w 88"/>
                <a:gd name="T11" fmla="*/ 10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77">
                  <a:moveTo>
                    <a:pt x="88" y="108"/>
                  </a:moveTo>
                  <a:cubicBezTo>
                    <a:pt x="82" y="62"/>
                    <a:pt x="69" y="22"/>
                    <a:pt x="45" y="0"/>
                  </a:cubicBezTo>
                  <a:cubicBezTo>
                    <a:pt x="45" y="0"/>
                    <a:pt x="33" y="13"/>
                    <a:pt x="25" y="25"/>
                  </a:cubicBezTo>
                  <a:cubicBezTo>
                    <a:pt x="18" y="36"/>
                    <a:pt x="0" y="66"/>
                    <a:pt x="0" y="100"/>
                  </a:cubicBezTo>
                  <a:cubicBezTo>
                    <a:pt x="0" y="114"/>
                    <a:pt x="3" y="146"/>
                    <a:pt x="5" y="177"/>
                  </a:cubicBezTo>
                  <a:cubicBezTo>
                    <a:pt x="35" y="157"/>
                    <a:pt x="63" y="134"/>
                    <a:pt x="88" y="108"/>
                  </a:cubicBezTo>
                  <a:close/>
                </a:path>
              </a:pathLst>
            </a:custGeom>
            <a:solidFill>
              <a:srgbClr val="2B5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51"/>
            <p:cNvSpPr>
              <a:spLocks/>
            </p:cNvSpPr>
            <p:nvPr/>
          </p:nvSpPr>
          <p:spPr bwMode="auto">
            <a:xfrm>
              <a:off x="6098" y="2711"/>
              <a:ext cx="363" cy="284"/>
            </a:xfrm>
            <a:custGeom>
              <a:avLst/>
              <a:gdLst>
                <a:gd name="T0" fmla="*/ 0 w 245"/>
                <a:gd name="T1" fmla="*/ 192 h 192"/>
                <a:gd name="T2" fmla="*/ 245 w 245"/>
                <a:gd name="T3" fmla="*/ 120 h 192"/>
                <a:gd name="T4" fmla="*/ 244 w 245"/>
                <a:gd name="T5" fmla="*/ 104 h 192"/>
                <a:gd name="T6" fmla="*/ 138 w 245"/>
                <a:gd name="T7" fmla="*/ 0 h 192"/>
                <a:gd name="T8" fmla="*/ 0 w 245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92">
                  <a:moveTo>
                    <a:pt x="0" y="192"/>
                  </a:moveTo>
                  <a:cubicBezTo>
                    <a:pt x="90" y="192"/>
                    <a:pt x="174" y="165"/>
                    <a:pt x="245" y="120"/>
                  </a:cubicBezTo>
                  <a:cubicBezTo>
                    <a:pt x="245" y="114"/>
                    <a:pt x="244" y="109"/>
                    <a:pt x="244" y="104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0" y="192"/>
                    <a:pt x="0" y="192"/>
                    <a:pt x="0" y="192"/>
                  </a:cubicBezTo>
                </a:path>
              </a:pathLst>
            </a:custGeom>
            <a:solidFill>
              <a:srgbClr val="407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52"/>
            <p:cNvSpPr>
              <a:spLocks/>
            </p:cNvSpPr>
            <p:nvPr/>
          </p:nvSpPr>
          <p:spPr bwMode="auto">
            <a:xfrm>
              <a:off x="6277" y="2565"/>
              <a:ext cx="244" cy="300"/>
            </a:xfrm>
            <a:custGeom>
              <a:avLst/>
              <a:gdLst>
                <a:gd name="T0" fmla="*/ 17 w 164"/>
                <a:gd name="T1" fmla="*/ 99 h 203"/>
                <a:gd name="T2" fmla="*/ 123 w 164"/>
                <a:gd name="T3" fmla="*/ 203 h 203"/>
                <a:gd name="T4" fmla="*/ 122 w 164"/>
                <a:gd name="T5" fmla="*/ 190 h 203"/>
                <a:gd name="T6" fmla="*/ 122 w 164"/>
                <a:gd name="T7" fmla="*/ 187 h 203"/>
                <a:gd name="T8" fmla="*/ 121 w 164"/>
                <a:gd name="T9" fmla="*/ 178 h 203"/>
                <a:gd name="T10" fmla="*/ 120 w 164"/>
                <a:gd name="T11" fmla="*/ 170 h 203"/>
                <a:gd name="T12" fmla="*/ 120 w 164"/>
                <a:gd name="T13" fmla="*/ 167 h 203"/>
                <a:gd name="T14" fmla="*/ 120 w 164"/>
                <a:gd name="T15" fmla="*/ 163 h 203"/>
                <a:gd name="T16" fmla="*/ 119 w 164"/>
                <a:gd name="T17" fmla="*/ 142 h 203"/>
                <a:gd name="T18" fmla="*/ 144 w 164"/>
                <a:gd name="T19" fmla="*/ 67 h 203"/>
                <a:gd name="T20" fmla="*/ 164 w 164"/>
                <a:gd name="T21" fmla="*/ 42 h 203"/>
                <a:gd name="T22" fmla="*/ 58 w 164"/>
                <a:gd name="T23" fmla="*/ 0 h 203"/>
                <a:gd name="T24" fmla="*/ 0 w 164"/>
                <a:gd name="T25" fmla="*/ 49 h 203"/>
                <a:gd name="T26" fmla="*/ 24 w 164"/>
                <a:gd name="T27" fmla="*/ 89 h 203"/>
                <a:gd name="T28" fmla="*/ 17 w 164"/>
                <a:gd name="T29" fmla="*/ 9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203">
                  <a:moveTo>
                    <a:pt x="17" y="99"/>
                  </a:moveTo>
                  <a:cubicBezTo>
                    <a:pt x="123" y="203"/>
                    <a:pt x="123" y="203"/>
                    <a:pt x="123" y="203"/>
                  </a:cubicBezTo>
                  <a:cubicBezTo>
                    <a:pt x="122" y="199"/>
                    <a:pt x="122" y="194"/>
                    <a:pt x="122" y="190"/>
                  </a:cubicBezTo>
                  <a:cubicBezTo>
                    <a:pt x="122" y="189"/>
                    <a:pt x="122" y="188"/>
                    <a:pt x="122" y="187"/>
                  </a:cubicBezTo>
                  <a:cubicBezTo>
                    <a:pt x="121" y="184"/>
                    <a:pt x="121" y="181"/>
                    <a:pt x="121" y="178"/>
                  </a:cubicBezTo>
                  <a:cubicBezTo>
                    <a:pt x="121" y="175"/>
                    <a:pt x="121" y="172"/>
                    <a:pt x="120" y="170"/>
                  </a:cubicBezTo>
                  <a:cubicBezTo>
                    <a:pt x="120" y="169"/>
                    <a:pt x="120" y="168"/>
                    <a:pt x="120" y="167"/>
                  </a:cubicBezTo>
                  <a:cubicBezTo>
                    <a:pt x="120" y="166"/>
                    <a:pt x="120" y="165"/>
                    <a:pt x="120" y="163"/>
                  </a:cubicBezTo>
                  <a:cubicBezTo>
                    <a:pt x="119" y="155"/>
                    <a:pt x="119" y="147"/>
                    <a:pt x="119" y="142"/>
                  </a:cubicBezTo>
                  <a:cubicBezTo>
                    <a:pt x="119" y="108"/>
                    <a:pt x="137" y="78"/>
                    <a:pt x="144" y="67"/>
                  </a:cubicBezTo>
                  <a:cubicBezTo>
                    <a:pt x="152" y="55"/>
                    <a:pt x="164" y="42"/>
                    <a:pt x="164" y="42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4" y="89"/>
                    <a:pt x="24" y="89"/>
                    <a:pt x="24" y="89"/>
                  </a:cubicBezTo>
                  <a:lnTo>
                    <a:pt x="17" y="99"/>
                  </a:lnTo>
                  <a:close/>
                </a:path>
              </a:pathLst>
            </a:custGeom>
            <a:solidFill>
              <a:srgbClr val="3B6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53"/>
            <p:cNvSpPr>
              <a:spLocks/>
            </p:cNvSpPr>
            <p:nvPr/>
          </p:nvSpPr>
          <p:spPr bwMode="auto">
            <a:xfrm>
              <a:off x="6454" y="2627"/>
              <a:ext cx="131" cy="253"/>
            </a:xfrm>
            <a:custGeom>
              <a:avLst/>
              <a:gdLst>
                <a:gd name="T0" fmla="*/ 88 w 88"/>
                <a:gd name="T1" fmla="*/ 108 h 171"/>
                <a:gd name="T2" fmla="*/ 45 w 88"/>
                <a:gd name="T3" fmla="*/ 0 h 171"/>
                <a:gd name="T4" fmla="*/ 25 w 88"/>
                <a:gd name="T5" fmla="*/ 25 h 171"/>
                <a:gd name="T6" fmla="*/ 0 w 88"/>
                <a:gd name="T7" fmla="*/ 100 h 171"/>
                <a:gd name="T8" fmla="*/ 4 w 88"/>
                <a:gd name="T9" fmla="*/ 161 h 171"/>
                <a:gd name="T10" fmla="*/ 14 w 88"/>
                <a:gd name="T11" fmla="*/ 171 h 171"/>
                <a:gd name="T12" fmla="*/ 88 w 88"/>
                <a:gd name="T13" fmla="*/ 10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71">
                  <a:moveTo>
                    <a:pt x="88" y="108"/>
                  </a:moveTo>
                  <a:cubicBezTo>
                    <a:pt x="82" y="62"/>
                    <a:pt x="69" y="22"/>
                    <a:pt x="45" y="0"/>
                  </a:cubicBezTo>
                  <a:cubicBezTo>
                    <a:pt x="45" y="0"/>
                    <a:pt x="33" y="13"/>
                    <a:pt x="25" y="25"/>
                  </a:cubicBezTo>
                  <a:cubicBezTo>
                    <a:pt x="18" y="36"/>
                    <a:pt x="0" y="66"/>
                    <a:pt x="0" y="100"/>
                  </a:cubicBezTo>
                  <a:cubicBezTo>
                    <a:pt x="0" y="112"/>
                    <a:pt x="2" y="136"/>
                    <a:pt x="4" y="161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41" y="153"/>
                    <a:pt x="66" y="131"/>
                    <a:pt x="88" y="108"/>
                  </a:cubicBezTo>
                  <a:close/>
                </a:path>
              </a:pathLst>
            </a:custGeom>
            <a:solidFill>
              <a:srgbClr val="265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54"/>
            <p:cNvSpPr>
              <a:spLocks/>
            </p:cNvSpPr>
            <p:nvPr/>
          </p:nvSpPr>
          <p:spPr bwMode="auto">
            <a:xfrm>
              <a:off x="6098" y="2541"/>
              <a:ext cx="61" cy="454"/>
            </a:xfrm>
            <a:custGeom>
              <a:avLst/>
              <a:gdLst>
                <a:gd name="T0" fmla="*/ 0 w 61"/>
                <a:gd name="T1" fmla="*/ 454 h 454"/>
                <a:gd name="T2" fmla="*/ 61 w 61"/>
                <a:gd name="T3" fmla="*/ 265 h 454"/>
                <a:gd name="T4" fmla="*/ 31 w 61"/>
                <a:gd name="T5" fmla="*/ 92 h 454"/>
                <a:gd name="T6" fmla="*/ 53 w 61"/>
                <a:gd name="T7" fmla="*/ 52 h 454"/>
                <a:gd name="T8" fmla="*/ 0 w 61"/>
                <a:gd name="T9" fmla="*/ 0 h 454"/>
                <a:gd name="T10" fmla="*/ 0 w 61"/>
                <a:gd name="T11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54">
                  <a:moveTo>
                    <a:pt x="0" y="454"/>
                  </a:moveTo>
                  <a:lnTo>
                    <a:pt x="61" y="265"/>
                  </a:lnTo>
                  <a:lnTo>
                    <a:pt x="31" y="92"/>
                  </a:lnTo>
                  <a:lnTo>
                    <a:pt x="53" y="52"/>
                  </a:lnTo>
                  <a:lnTo>
                    <a:pt x="0" y="0"/>
                  </a:lnTo>
                  <a:lnTo>
                    <a:pt x="0" y="454"/>
                  </a:lnTo>
                  <a:close/>
                </a:path>
              </a:pathLst>
            </a:custGeom>
            <a:solidFill>
              <a:srgbClr val="FF6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55"/>
            <p:cNvSpPr>
              <a:spLocks/>
            </p:cNvSpPr>
            <p:nvPr/>
          </p:nvSpPr>
          <p:spPr bwMode="auto">
            <a:xfrm>
              <a:off x="6098" y="2541"/>
              <a:ext cx="61" cy="454"/>
            </a:xfrm>
            <a:custGeom>
              <a:avLst/>
              <a:gdLst>
                <a:gd name="T0" fmla="*/ 0 w 61"/>
                <a:gd name="T1" fmla="*/ 454 h 454"/>
                <a:gd name="T2" fmla="*/ 61 w 61"/>
                <a:gd name="T3" fmla="*/ 265 h 454"/>
                <a:gd name="T4" fmla="*/ 31 w 61"/>
                <a:gd name="T5" fmla="*/ 92 h 454"/>
                <a:gd name="T6" fmla="*/ 53 w 61"/>
                <a:gd name="T7" fmla="*/ 52 h 454"/>
                <a:gd name="T8" fmla="*/ 0 w 61"/>
                <a:gd name="T9" fmla="*/ 0 h 454"/>
                <a:gd name="T10" fmla="*/ 0 w 61"/>
                <a:gd name="T11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54">
                  <a:moveTo>
                    <a:pt x="0" y="454"/>
                  </a:moveTo>
                  <a:lnTo>
                    <a:pt x="61" y="265"/>
                  </a:lnTo>
                  <a:lnTo>
                    <a:pt x="31" y="92"/>
                  </a:lnTo>
                  <a:lnTo>
                    <a:pt x="53" y="52"/>
                  </a:lnTo>
                  <a:lnTo>
                    <a:pt x="0" y="0"/>
                  </a:lnTo>
                  <a:lnTo>
                    <a:pt x="0" y="4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56"/>
            <p:cNvSpPr>
              <a:spLocks/>
            </p:cNvSpPr>
            <p:nvPr/>
          </p:nvSpPr>
          <p:spPr bwMode="auto">
            <a:xfrm>
              <a:off x="6098" y="2628"/>
              <a:ext cx="205" cy="367"/>
            </a:xfrm>
            <a:custGeom>
              <a:avLst/>
              <a:gdLst>
                <a:gd name="T0" fmla="*/ 0 w 205"/>
                <a:gd name="T1" fmla="*/ 367 h 367"/>
                <a:gd name="T2" fmla="*/ 205 w 205"/>
                <a:gd name="T3" fmla="*/ 83 h 367"/>
                <a:gd name="T4" fmla="*/ 119 w 205"/>
                <a:gd name="T5" fmla="*/ 0 h 367"/>
                <a:gd name="T6" fmla="*/ 61 w 205"/>
                <a:gd name="T7" fmla="*/ 178 h 367"/>
                <a:gd name="T8" fmla="*/ 0 w 205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367">
                  <a:moveTo>
                    <a:pt x="0" y="367"/>
                  </a:moveTo>
                  <a:lnTo>
                    <a:pt x="205" y="83"/>
                  </a:lnTo>
                  <a:lnTo>
                    <a:pt x="119" y="0"/>
                  </a:lnTo>
                  <a:lnTo>
                    <a:pt x="61" y="178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2B5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57"/>
            <p:cNvSpPr>
              <a:spLocks/>
            </p:cNvSpPr>
            <p:nvPr/>
          </p:nvSpPr>
          <p:spPr bwMode="auto">
            <a:xfrm>
              <a:off x="6098" y="2628"/>
              <a:ext cx="205" cy="367"/>
            </a:xfrm>
            <a:custGeom>
              <a:avLst/>
              <a:gdLst>
                <a:gd name="T0" fmla="*/ 0 w 205"/>
                <a:gd name="T1" fmla="*/ 367 h 367"/>
                <a:gd name="T2" fmla="*/ 205 w 205"/>
                <a:gd name="T3" fmla="*/ 83 h 367"/>
                <a:gd name="T4" fmla="*/ 119 w 205"/>
                <a:gd name="T5" fmla="*/ 0 h 367"/>
                <a:gd name="T6" fmla="*/ 61 w 205"/>
                <a:gd name="T7" fmla="*/ 178 h 367"/>
                <a:gd name="T8" fmla="*/ 0 w 205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367">
                  <a:moveTo>
                    <a:pt x="0" y="367"/>
                  </a:moveTo>
                  <a:lnTo>
                    <a:pt x="205" y="83"/>
                  </a:lnTo>
                  <a:lnTo>
                    <a:pt x="119" y="0"/>
                  </a:lnTo>
                  <a:lnTo>
                    <a:pt x="61" y="178"/>
                  </a:lnTo>
                  <a:lnTo>
                    <a:pt x="0" y="36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58"/>
            <p:cNvSpPr>
              <a:spLocks/>
            </p:cNvSpPr>
            <p:nvPr/>
          </p:nvSpPr>
          <p:spPr bwMode="auto">
            <a:xfrm>
              <a:off x="6217" y="2517"/>
              <a:ext cx="149" cy="194"/>
            </a:xfrm>
            <a:custGeom>
              <a:avLst/>
              <a:gdLst>
                <a:gd name="T0" fmla="*/ 58 w 101"/>
                <a:gd name="T1" fmla="*/ 131 h 131"/>
                <a:gd name="T2" fmla="*/ 65 w 101"/>
                <a:gd name="T3" fmla="*/ 121 h 131"/>
                <a:gd name="T4" fmla="*/ 41 w 101"/>
                <a:gd name="T5" fmla="*/ 81 h 131"/>
                <a:gd name="T6" fmla="*/ 99 w 101"/>
                <a:gd name="T7" fmla="*/ 32 h 131"/>
                <a:gd name="T8" fmla="*/ 101 w 101"/>
                <a:gd name="T9" fmla="*/ 30 h 131"/>
                <a:gd name="T10" fmla="*/ 52 w 101"/>
                <a:gd name="T11" fmla="*/ 6 h 131"/>
                <a:gd name="T12" fmla="*/ 24 w 101"/>
                <a:gd name="T13" fmla="*/ 0 h 131"/>
                <a:gd name="T14" fmla="*/ 23 w 101"/>
                <a:gd name="T15" fmla="*/ 5 h 131"/>
                <a:gd name="T16" fmla="*/ 0 w 101"/>
                <a:gd name="T17" fmla="*/ 75 h 131"/>
                <a:gd name="T18" fmla="*/ 58 w 101"/>
                <a:gd name="T1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31">
                  <a:moveTo>
                    <a:pt x="58" y="131"/>
                  </a:moveTo>
                  <a:cubicBezTo>
                    <a:pt x="65" y="121"/>
                    <a:pt x="65" y="121"/>
                    <a:pt x="65" y="12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69" y="11"/>
                    <a:pt x="52" y="6"/>
                  </a:cubicBezTo>
                  <a:cubicBezTo>
                    <a:pt x="34" y="1"/>
                    <a:pt x="24" y="0"/>
                    <a:pt x="24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58" y="131"/>
                    <a:pt x="58" y="131"/>
                    <a:pt x="58" y="131"/>
                  </a:cubicBezTo>
                  <a:close/>
                </a:path>
              </a:pathLst>
            </a:custGeom>
            <a:solidFill>
              <a:srgbClr val="265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Line 159"/>
            <p:cNvSpPr>
              <a:spLocks noChangeShapeType="1"/>
            </p:cNvSpPr>
            <p:nvPr/>
          </p:nvSpPr>
          <p:spPr bwMode="auto">
            <a:xfrm>
              <a:off x="6359" y="2562"/>
              <a:ext cx="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60"/>
            <p:cNvSpPr>
              <a:spLocks/>
            </p:cNvSpPr>
            <p:nvPr/>
          </p:nvSpPr>
          <p:spPr bwMode="auto">
            <a:xfrm>
              <a:off x="6117" y="2476"/>
              <a:ext cx="135" cy="134"/>
            </a:xfrm>
            <a:custGeom>
              <a:avLst/>
              <a:gdLst>
                <a:gd name="T0" fmla="*/ 120 w 135"/>
                <a:gd name="T1" fmla="*/ 90 h 134"/>
                <a:gd name="T2" fmla="*/ 135 w 135"/>
                <a:gd name="T3" fmla="*/ 41 h 134"/>
                <a:gd name="T4" fmla="*/ 119 w 135"/>
                <a:gd name="T5" fmla="*/ 0 h 134"/>
                <a:gd name="T6" fmla="*/ 0 w 135"/>
                <a:gd name="T7" fmla="*/ 56 h 134"/>
                <a:gd name="T8" fmla="*/ 80 w 135"/>
                <a:gd name="T9" fmla="*/ 134 h 134"/>
                <a:gd name="T10" fmla="*/ 120 w 135"/>
                <a:gd name="T11" fmla="*/ 9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134">
                  <a:moveTo>
                    <a:pt x="120" y="90"/>
                  </a:moveTo>
                  <a:lnTo>
                    <a:pt x="135" y="41"/>
                  </a:lnTo>
                  <a:lnTo>
                    <a:pt x="119" y="0"/>
                  </a:lnTo>
                  <a:lnTo>
                    <a:pt x="0" y="56"/>
                  </a:lnTo>
                  <a:lnTo>
                    <a:pt x="80" y="134"/>
                  </a:lnTo>
                  <a:lnTo>
                    <a:pt x="120" y="90"/>
                  </a:lnTo>
                  <a:close/>
                </a:path>
              </a:pathLst>
            </a:custGeom>
            <a:solidFill>
              <a:srgbClr val="DF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61"/>
            <p:cNvSpPr>
              <a:spLocks/>
            </p:cNvSpPr>
            <p:nvPr/>
          </p:nvSpPr>
          <p:spPr bwMode="auto">
            <a:xfrm>
              <a:off x="6098" y="2532"/>
              <a:ext cx="99" cy="93"/>
            </a:xfrm>
            <a:custGeom>
              <a:avLst/>
              <a:gdLst>
                <a:gd name="T0" fmla="*/ 88 w 99"/>
                <a:gd name="T1" fmla="*/ 93 h 93"/>
                <a:gd name="T2" fmla="*/ 99 w 99"/>
                <a:gd name="T3" fmla="*/ 78 h 93"/>
                <a:gd name="T4" fmla="*/ 19 w 99"/>
                <a:gd name="T5" fmla="*/ 0 h 93"/>
                <a:gd name="T6" fmla="*/ 0 w 99"/>
                <a:gd name="T7" fmla="*/ 9 h 93"/>
                <a:gd name="T8" fmla="*/ 53 w 99"/>
                <a:gd name="T9" fmla="*/ 61 h 93"/>
                <a:gd name="T10" fmla="*/ 88 w 99"/>
                <a:gd name="T1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93">
                  <a:moveTo>
                    <a:pt x="88" y="93"/>
                  </a:moveTo>
                  <a:lnTo>
                    <a:pt x="99" y="78"/>
                  </a:lnTo>
                  <a:lnTo>
                    <a:pt x="19" y="0"/>
                  </a:lnTo>
                  <a:lnTo>
                    <a:pt x="0" y="9"/>
                  </a:lnTo>
                  <a:lnTo>
                    <a:pt x="53" y="61"/>
                  </a:lnTo>
                  <a:lnTo>
                    <a:pt x="88" y="93"/>
                  </a:lnTo>
                  <a:close/>
                </a:path>
              </a:pathLst>
            </a:custGeom>
            <a:solidFill>
              <a:srgbClr val="EE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62"/>
            <p:cNvSpPr>
              <a:spLocks/>
            </p:cNvSpPr>
            <p:nvPr/>
          </p:nvSpPr>
          <p:spPr bwMode="auto">
            <a:xfrm>
              <a:off x="6197" y="2517"/>
              <a:ext cx="55" cy="111"/>
            </a:xfrm>
            <a:custGeom>
              <a:avLst/>
              <a:gdLst>
                <a:gd name="T0" fmla="*/ 55 w 55"/>
                <a:gd name="T1" fmla="*/ 0 h 111"/>
                <a:gd name="T2" fmla="*/ 40 w 55"/>
                <a:gd name="T3" fmla="*/ 49 h 111"/>
                <a:gd name="T4" fmla="*/ 0 w 55"/>
                <a:gd name="T5" fmla="*/ 93 h 111"/>
                <a:gd name="T6" fmla="*/ 20 w 55"/>
                <a:gd name="T7" fmla="*/ 111 h 111"/>
                <a:gd name="T8" fmla="*/ 55 w 55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11">
                  <a:moveTo>
                    <a:pt x="55" y="0"/>
                  </a:moveTo>
                  <a:lnTo>
                    <a:pt x="40" y="49"/>
                  </a:lnTo>
                  <a:lnTo>
                    <a:pt x="0" y="93"/>
                  </a:lnTo>
                  <a:lnTo>
                    <a:pt x="20" y="11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BAC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63"/>
            <p:cNvSpPr>
              <a:spLocks/>
            </p:cNvSpPr>
            <p:nvPr/>
          </p:nvSpPr>
          <p:spPr bwMode="auto">
            <a:xfrm>
              <a:off x="6129" y="2593"/>
              <a:ext cx="88" cy="213"/>
            </a:xfrm>
            <a:custGeom>
              <a:avLst/>
              <a:gdLst>
                <a:gd name="T0" fmla="*/ 88 w 88"/>
                <a:gd name="T1" fmla="*/ 35 h 213"/>
                <a:gd name="T2" fmla="*/ 68 w 88"/>
                <a:gd name="T3" fmla="*/ 17 h 213"/>
                <a:gd name="T4" fmla="*/ 57 w 88"/>
                <a:gd name="T5" fmla="*/ 32 h 213"/>
                <a:gd name="T6" fmla="*/ 22 w 88"/>
                <a:gd name="T7" fmla="*/ 0 h 213"/>
                <a:gd name="T8" fmla="*/ 0 w 88"/>
                <a:gd name="T9" fmla="*/ 40 h 213"/>
                <a:gd name="T10" fmla="*/ 30 w 88"/>
                <a:gd name="T11" fmla="*/ 213 h 213"/>
                <a:gd name="T12" fmla="*/ 88 w 88"/>
                <a:gd name="T13" fmla="*/ 3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213">
                  <a:moveTo>
                    <a:pt x="88" y="35"/>
                  </a:moveTo>
                  <a:lnTo>
                    <a:pt x="68" y="17"/>
                  </a:lnTo>
                  <a:lnTo>
                    <a:pt x="57" y="32"/>
                  </a:lnTo>
                  <a:lnTo>
                    <a:pt x="22" y="0"/>
                  </a:lnTo>
                  <a:lnTo>
                    <a:pt x="0" y="40"/>
                  </a:lnTo>
                  <a:lnTo>
                    <a:pt x="30" y="213"/>
                  </a:lnTo>
                  <a:lnTo>
                    <a:pt x="88" y="35"/>
                  </a:lnTo>
                  <a:close/>
                </a:path>
              </a:pathLst>
            </a:custGeom>
            <a:solidFill>
              <a:srgbClr val="C7D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64"/>
            <p:cNvSpPr>
              <a:spLocks/>
            </p:cNvSpPr>
            <p:nvPr/>
          </p:nvSpPr>
          <p:spPr bwMode="auto">
            <a:xfrm>
              <a:off x="5675" y="2565"/>
              <a:ext cx="423" cy="430"/>
            </a:xfrm>
            <a:custGeom>
              <a:avLst/>
              <a:gdLst>
                <a:gd name="T0" fmla="*/ 285 w 285"/>
                <a:gd name="T1" fmla="*/ 291 h 291"/>
                <a:gd name="T2" fmla="*/ 147 w 285"/>
                <a:gd name="T3" fmla="*/ 99 h 291"/>
                <a:gd name="T4" fmla="*/ 139 w 285"/>
                <a:gd name="T5" fmla="*/ 89 h 291"/>
                <a:gd name="T6" fmla="*/ 163 w 285"/>
                <a:gd name="T7" fmla="*/ 49 h 291"/>
                <a:gd name="T8" fmla="*/ 105 w 285"/>
                <a:gd name="T9" fmla="*/ 0 h 291"/>
                <a:gd name="T10" fmla="*/ 0 w 285"/>
                <a:gd name="T11" fmla="*/ 42 h 291"/>
                <a:gd name="T12" fmla="*/ 19 w 285"/>
                <a:gd name="T13" fmla="*/ 67 h 291"/>
                <a:gd name="T14" fmla="*/ 44 w 285"/>
                <a:gd name="T15" fmla="*/ 142 h 291"/>
                <a:gd name="T16" fmla="*/ 43 w 285"/>
                <a:gd name="T17" fmla="*/ 163 h 291"/>
                <a:gd name="T18" fmla="*/ 43 w 285"/>
                <a:gd name="T19" fmla="*/ 167 h 291"/>
                <a:gd name="T20" fmla="*/ 43 w 285"/>
                <a:gd name="T21" fmla="*/ 170 h 291"/>
                <a:gd name="T22" fmla="*/ 42 w 285"/>
                <a:gd name="T23" fmla="*/ 178 h 291"/>
                <a:gd name="T24" fmla="*/ 42 w 285"/>
                <a:gd name="T25" fmla="*/ 187 h 291"/>
                <a:gd name="T26" fmla="*/ 41 w 285"/>
                <a:gd name="T27" fmla="*/ 190 h 291"/>
                <a:gd name="T28" fmla="*/ 40 w 285"/>
                <a:gd name="T29" fmla="*/ 203 h 291"/>
                <a:gd name="T30" fmla="*/ 39 w 285"/>
                <a:gd name="T31" fmla="*/ 219 h 291"/>
                <a:gd name="T32" fmla="*/ 284 w 285"/>
                <a:gd name="T33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5" h="291">
                  <a:moveTo>
                    <a:pt x="285" y="291"/>
                  </a:moveTo>
                  <a:cubicBezTo>
                    <a:pt x="147" y="99"/>
                    <a:pt x="147" y="99"/>
                    <a:pt x="147" y="99"/>
                  </a:cubicBezTo>
                  <a:cubicBezTo>
                    <a:pt x="139" y="89"/>
                    <a:pt x="139" y="89"/>
                    <a:pt x="139" y="8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11" y="55"/>
                    <a:pt x="19" y="67"/>
                  </a:cubicBezTo>
                  <a:cubicBezTo>
                    <a:pt x="27" y="78"/>
                    <a:pt x="45" y="108"/>
                    <a:pt x="44" y="142"/>
                  </a:cubicBezTo>
                  <a:cubicBezTo>
                    <a:pt x="44" y="147"/>
                    <a:pt x="44" y="155"/>
                    <a:pt x="43" y="163"/>
                  </a:cubicBezTo>
                  <a:cubicBezTo>
                    <a:pt x="43" y="165"/>
                    <a:pt x="43" y="166"/>
                    <a:pt x="43" y="167"/>
                  </a:cubicBezTo>
                  <a:cubicBezTo>
                    <a:pt x="43" y="168"/>
                    <a:pt x="43" y="169"/>
                    <a:pt x="43" y="170"/>
                  </a:cubicBezTo>
                  <a:cubicBezTo>
                    <a:pt x="43" y="172"/>
                    <a:pt x="42" y="175"/>
                    <a:pt x="42" y="178"/>
                  </a:cubicBezTo>
                  <a:cubicBezTo>
                    <a:pt x="42" y="181"/>
                    <a:pt x="42" y="184"/>
                    <a:pt x="42" y="187"/>
                  </a:cubicBezTo>
                  <a:cubicBezTo>
                    <a:pt x="42" y="188"/>
                    <a:pt x="42" y="189"/>
                    <a:pt x="41" y="190"/>
                  </a:cubicBezTo>
                  <a:cubicBezTo>
                    <a:pt x="41" y="194"/>
                    <a:pt x="41" y="199"/>
                    <a:pt x="40" y="203"/>
                  </a:cubicBezTo>
                  <a:cubicBezTo>
                    <a:pt x="40" y="208"/>
                    <a:pt x="40" y="213"/>
                    <a:pt x="39" y="219"/>
                  </a:cubicBezTo>
                  <a:cubicBezTo>
                    <a:pt x="110" y="264"/>
                    <a:pt x="194" y="291"/>
                    <a:pt x="284" y="291"/>
                  </a:cubicBezTo>
                </a:path>
              </a:pathLst>
            </a:custGeom>
            <a:solidFill>
              <a:srgbClr val="407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65"/>
            <p:cNvSpPr>
              <a:spLocks/>
            </p:cNvSpPr>
            <p:nvPr/>
          </p:nvSpPr>
          <p:spPr bwMode="auto">
            <a:xfrm>
              <a:off x="5610" y="2627"/>
              <a:ext cx="132" cy="262"/>
            </a:xfrm>
            <a:custGeom>
              <a:avLst/>
              <a:gdLst>
                <a:gd name="T0" fmla="*/ 86 w 89"/>
                <a:gd name="T1" fmla="*/ 138 h 177"/>
                <a:gd name="T2" fmla="*/ 86 w 89"/>
                <a:gd name="T3" fmla="*/ 134 h 177"/>
                <a:gd name="T4" fmla="*/ 86 w 89"/>
                <a:gd name="T5" fmla="*/ 134 h 177"/>
                <a:gd name="T6" fmla="*/ 87 w 89"/>
                <a:gd name="T7" fmla="*/ 130 h 177"/>
                <a:gd name="T8" fmla="*/ 87 w 89"/>
                <a:gd name="T9" fmla="*/ 129 h 177"/>
                <a:gd name="T10" fmla="*/ 87 w 89"/>
                <a:gd name="T11" fmla="*/ 126 h 177"/>
                <a:gd name="T12" fmla="*/ 87 w 89"/>
                <a:gd name="T13" fmla="*/ 125 h 177"/>
                <a:gd name="T14" fmla="*/ 87 w 89"/>
                <a:gd name="T15" fmla="*/ 122 h 177"/>
                <a:gd name="T16" fmla="*/ 87 w 89"/>
                <a:gd name="T17" fmla="*/ 121 h 177"/>
                <a:gd name="T18" fmla="*/ 87 w 89"/>
                <a:gd name="T19" fmla="*/ 118 h 177"/>
                <a:gd name="T20" fmla="*/ 87 w 89"/>
                <a:gd name="T21" fmla="*/ 118 h 177"/>
                <a:gd name="T22" fmla="*/ 88 w 89"/>
                <a:gd name="T23" fmla="*/ 115 h 177"/>
                <a:gd name="T24" fmla="*/ 88 w 89"/>
                <a:gd name="T25" fmla="*/ 114 h 177"/>
                <a:gd name="T26" fmla="*/ 88 w 89"/>
                <a:gd name="T27" fmla="*/ 111 h 177"/>
                <a:gd name="T28" fmla="*/ 88 w 89"/>
                <a:gd name="T29" fmla="*/ 111 h 177"/>
                <a:gd name="T30" fmla="*/ 88 w 89"/>
                <a:gd name="T31" fmla="*/ 108 h 177"/>
                <a:gd name="T32" fmla="*/ 88 w 89"/>
                <a:gd name="T33" fmla="*/ 108 h 177"/>
                <a:gd name="T34" fmla="*/ 88 w 89"/>
                <a:gd name="T35" fmla="*/ 105 h 177"/>
                <a:gd name="T36" fmla="*/ 88 w 89"/>
                <a:gd name="T37" fmla="*/ 105 h 177"/>
                <a:gd name="T38" fmla="*/ 88 w 89"/>
                <a:gd name="T39" fmla="*/ 103 h 177"/>
                <a:gd name="T40" fmla="*/ 88 w 89"/>
                <a:gd name="T41" fmla="*/ 102 h 177"/>
                <a:gd name="T42" fmla="*/ 88 w 89"/>
                <a:gd name="T43" fmla="*/ 100 h 177"/>
                <a:gd name="T44" fmla="*/ 63 w 89"/>
                <a:gd name="T45" fmla="*/ 25 h 177"/>
                <a:gd name="T46" fmla="*/ 44 w 89"/>
                <a:gd name="T47" fmla="*/ 0 h 177"/>
                <a:gd name="T48" fmla="*/ 0 w 89"/>
                <a:gd name="T49" fmla="*/ 108 h 177"/>
                <a:gd name="T50" fmla="*/ 83 w 89"/>
                <a:gd name="T51" fmla="*/ 177 h 177"/>
                <a:gd name="T52" fmla="*/ 86 w 89"/>
                <a:gd name="T53" fmla="*/ 138 h 177"/>
                <a:gd name="T54" fmla="*/ 86 w 89"/>
                <a:gd name="T55" fmla="*/ 13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" h="177">
                  <a:moveTo>
                    <a:pt x="86" y="138"/>
                  </a:moveTo>
                  <a:cubicBezTo>
                    <a:pt x="86" y="137"/>
                    <a:pt x="86" y="135"/>
                    <a:pt x="86" y="13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7" y="132"/>
                    <a:pt x="87" y="131"/>
                    <a:pt x="87" y="130"/>
                  </a:cubicBezTo>
                  <a:cubicBezTo>
                    <a:pt x="87" y="129"/>
                    <a:pt x="87" y="129"/>
                    <a:pt x="87" y="129"/>
                  </a:cubicBezTo>
                  <a:cubicBezTo>
                    <a:pt x="87" y="128"/>
                    <a:pt x="87" y="127"/>
                    <a:pt x="87" y="126"/>
                  </a:cubicBezTo>
                  <a:cubicBezTo>
                    <a:pt x="87" y="125"/>
                    <a:pt x="87" y="125"/>
                    <a:pt x="87" y="125"/>
                  </a:cubicBezTo>
                  <a:cubicBezTo>
                    <a:pt x="87" y="124"/>
                    <a:pt x="87" y="123"/>
                    <a:pt x="87" y="122"/>
                  </a:cubicBezTo>
                  <a:cubicBezTo>
                    <a:pt x="87" y="122"/>
                    <a:pt x="87" y="121"/>
                    <a:pt x="87" y="121"/>
                  </a:cubicBezTo>
                  <a:cubicBezTo>
                    <a:pt x="87" y="120"/>
                    <a:pt x="87" y="119"/>
                    <a:pt x="87" y="118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88" y="117"/>
                    <a:pt x="88" y="116"/>
                    <a:pt x="88" y="115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3"/>
                    <a:pt x="88" y="112"/>
                    <a:pt x="88" y="111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8" y="110"/>
                    <a:pt x="88" y="109"/>
                    <a:pt x="88" y="108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8" y="107"/>
                    <a:pt x="88" y="106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8" y="104"/>
                    <a:pt x="88" y="103"/>
                    <a:pt x="88" y="103"/>
                  </a:cubicBezTo>
                  <a:cubicBezTo>
                    <a:pt x="88" y="103"/>
                    <a:pt x="88" y="102"/>
                    <a:pt x="88" y="102"/>
                  </a:cubicBezTo>
                  <a:cubicBezTo>
                    <a:pt x="88" y="101"/>
                    <a:pt x="88" y="101"/>
                    <a:pt x="88" y="100"/>
                  </a:cubicBezTo>
                  <a:cubicBezTo>
                    <a:pt x="89" y="66"/>
                    <a:pt x="71" y="36"/>
                    <a:pt x="63" y="25"/>
                  </a:cubicBezTo>
                  <a:cubicBezTo>
                    <a:pt x="55" y="13"/>
                    <a:pt x="44" y="0"/>
                    <a:pt x="44" y="0"/>
                  </a:cubicBezTo>
                  <a:cubicBezTo>
                    <a:pt x="19" y="22"/>
                    <a:pt x="7" y="62"/>
                    <a:pt x="0" y="108"/>
                  </a:cubicBezTo>
                  <a:cubicBezTo>
                    <a:pt x="25" y="134"/>
                    <a:pt x="53" y="157"/>
                    <a:pt x="83" y="177"/>
                  </a:cubicBezTo>
                  <a:cubicBezTo>
                    <a:pt x="84" y="163"/>
                    <a:pt x="85" y="150"/>
                    <a:pt x="86" y="138"/>
                  </a:cubicBezTo>
                  <a:cubicBezTo>
                    <a:pt x="86" y="138"/>
                    <a:pt x="86" y="138"/>
                    <a:pt x="86" y="138"/>
                  </a:cubicBezTo>
                  <a:close/>
                </a:path>
              </a:pathLst>
            </a:custGeom>
            <a:solidFill>
              <a:srgbClr val="2B5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66"/>
            <p:cNvSpPr>
              <a:spLocks/>
            </p:cNvSpPr>
            <p:nvPr/>
          </p:nvSpPr>
          <p:spPr bwMode="auto">
            <a:xfrm>
              <a:off x="6036" y="2541"/>
              <a:ext cx="62" cy="454"/>
            </a:xfrm>
            <a:custGeom>
              <a:avLst/>
              <a:gdLst>
                <a:gd name="T0" fmla="*/ 62 w 62"/>
                <a:gd name="T1" fmla="*/ 454 h 454"/>
                <a:gd name="T2" fmla="*/ 62 w 62"/>
                <a:gd name="T3" fmla="*/ 0 h 454"/>
                <a:gd name="T4" fmla="*/ 7 w 62"/>
                <a:gd name="T5" fmla="*/ 52 h 454"/>
                <a:gd name="T6" fmla="*/ 29 w 62"/>
                <a:gd name="T7" fmla="*/ 92 h 454"/>
                <a:gd name="T8" fmla="*/ 0 w 62"/>
                <a:gd name="T9" fmla="*/ 265 h 454"/>
                <a:gd name="T10" fmla="*/ 62 w 62"/>
                <a:gd name="T11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454">
                  <a:moveTo>
                    <a:pt x="62" y="454"/>
                  </a:moveTo>
                  <a:lnTo>
                    <a:pt x="62" y="0"/>
                  </a:lnTo>
                  <a:lnTo>
                    <a:pt x="7" y="52"/>
                  </a:lnTo>
                  <a:lnTo>
                    <a:pt x="29" y="92"/>
                  </a:lnTo>
                  <a:lnTo>
                    <a:pt x="0" y="265"/>
                  </a:lnTo>
                  <a:lnTo>
                    <a:pt x="62" y="454"/>
                  </a:lnTo>
                  <a:close/>
                </a:path>
              </a:pathLst>
            </a:custGeom>
            <a:solidFill>
              <a:srgbClr val="FF6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67"/>
            <p:cNvSpPr>
              <a:spLocks/>
            </p:cNvSpPr>
            <p:nvPr/>
          </p:nvSpPr>
          <p:spPr bwMode="auto">
            <a:xfrm>
              <a:off x="6036" y="2541"/>
              <a:ext cx="62" cy="454"/>
            </a:xfrm>
            <a:custGeom>
              <a:avLst/>
              <a:gdLst>
                <a:gd name="T0" fmla="*/ 62 w 62"/>
                <a:gd name="T1" fmla="*/ 454 h 454"/>
                <a:gd name="T2" fmla="*/ 62 w 62"/>
                <a:gd name="T3" fmla="*/ 0 h 454"/>
                <a:gd name="T4" fmla="*/ 7 w 62"/>
                <a:gd name="T5" fmla="*/ 52 h 454"/>
                <a:gd name="T6" fmla="*/ 29 w 62"/>
                <a:gd name="T7" fmla="*/ 92 h 454"/>
                <a:gd name="T8" fmla="*/ 0 w 62"/>
                <a:gd name="T9" fmla="*/ 265 h 454"/>
                <a:gd name="T10" fmla="*/ 62 w 62"/>
                <a:gd name="T11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454">
                  <a:moveTo>
                    <a:pt x="62" y="454"/>
                  </a:moveTo>
                  <a:lnTo>
                    <a:pt x="62" y="0"/>
                  </a:lnTo>
                  <a:lnTo>
                    <a:pt x="7" y="52"/>
                  </a:lnTo>
                  <a:lnTo>
                    <a:pt x="29" y="92"/>
                  </a:lnTo>
                  <a:lnTo>
                    <a:pt x="0" y="265"/>
                  </a:lnTo>
                  <a:lnTo>
                    <a:pt x="62" y="4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68"/>
            <p:cNvSpPr>
              <a:spLocks/>
            </p:cNvSpPr>
            <p:nvPr/>
          </p:nvSpPr>
          <p:spPr bwMode="auto">
            <a:xfrm>
              <a:off x="5830" y="2517"/>
              <a:ext cx="268" cy="478"/>
            </a:xfrm>
            <a:custGeom>
              <a:avLst/>
              <a:gdLst>
                <a:gd name="T0" fmla="*/ 181 w 181"/>
                <a:gd name="T1" fmla="*/ 323 h 323"/>
                <a:gd name="T2" fmla="*/ 139 w 181"/>
                <a:gd name="T3" fmla="*/ 195 h 323"/>
                <a:gd name="T4" fmla="*/ 100 w 181"/>
                <a:gd name="T5" fmla="*/ 75 h 323"/>
                <a:gd name="T6" fmla="*/ 100 w 181"/>
                <a:gd name="T7" fmla="*/ 75 h 323"/>
                <a:gd name="T8" fmla="*/ 77 w 181"/>
                <a:gd name="T9" fmla="*/ 5 h 323"/>
                <a:gd name="T10" fmla="*/ 76 w 181"/>
                <a:gd name="T11" fmla="*/ 0 h 323"/>
                <a:gd name="T12" fmla="*/ 49 w 181"/>
                <a:gd name="T13" fmla="*/ 6 h 323"/>
                <a:gd name="T14" fmla="*/ 0 w 181"/>
                <a:gd name="T15" fmla="*/ 30 h 323"/>
                <a:gd name="T16" fmla="*/ 1 w 181"/>
                <a:gd name="T17" fmla="*/ 32 h 323"/>
                <a:gd name="T18" fmla="*/ 59 w 181"/>
                <a:gd name="T19" fmla="*/ 81 h 323"/>
                <a:gd name="T20" fmla="*/ 35 w 181"/>
                <a:gd name="T21" fmla="*/ 121 h 323"/>
                <a:gd name="T22" fmla="*/ 43 w 181"/>
                <a:gd name="T23" fmla="*/ 131 h 323"/>
                <a:gd name="T24" fmla="*/ 181 w 181"/>
                <a:gd name="T25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323">
                  <a:moveTo>
                    <a:pt x="181" y="323"/>
                  </a:moveTo>
                  <a:cubicBezTo>
                    <a:pt x="139" y="195"/>
                    <a:pt x="139" y="195"/>
                    <a:pt x="139" y="195"/>
                  </a:cubicBezTo>
                  <a:cubicBezTo>
                    <a:pt x="100" y="75"/>
                    <a:pt x="100" y="75"/>
                    <a:pt x="100" y="75"/>
                  </a:cubicBezTo>
                  <a:cubicBezTo>
                    <a:pt x="100" y="75"/>
                    <a:pt x="100" y="75"/>
                    <a:pt x="100" y="7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66" y="1"/>
                    <a:pt x="49" y="6"/>
                  </a:cubicBezTo>
                  <a:cubicBezTo>
                    <a:pt x="31" y="11"/>
                    <a:pt x="0" y="30"/>
                    <a:pt x="0" y="30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181" y="323"/>
                    <a:pt x="181" y="323"/>
                    <a:pt x="181" y="323"/>
                  </a:cubicBezTo>
                </a:path>
              </a:pathLst>
            </a:custGeom>
            <a:solidFill>
              <a:srgbClr val="2B5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69"/>
            <p:cNvSpPr>
              <a:spLocks/>
            </p:cNvSpPr>
            <p:nvPr/>
          </p:nvSpPr>
          <p:spPr bwMode="auto">
            <a:xfrm>
              <a:off x="5942" y="2476"/>
              <a:ext cx="156" cy="149"/>
            </a:xfrm>
            <a:custGeom>
              <a:avLst/>
              <a:gdLst>
                <a:gd name="T0" fmla="*/ 55 w 156"/>
                <a:gd name="T1" fmla="*/ 134 h 149"/>
                <a:gd name="T2" fmla="*/ 67 w 156"/>
                <a:gd name="T3" fmla="*/ 149 h 149"/>
                <a:gd name="T4" fmla="*/ 101 w 156"/>
                <a:gd name="T5" fmla="*/ 117 h 149"/>
                <a:gd name="T6" fmla="*/ 156 w 156"/>
                <a:gd name="T7" fmla="*/ 65 h 149"/>
                <a:gd name="T8" fmla="*/ 137 w 156"/>
                <a:gd name="T9" fmla="*/ 56 h 149"/>
                <a:gd name="T10" fmla="*/ 17 w 156"/>
                <a:gd name="T11" fmla="*/ 0 h 149"/>
                <a:gd name="T12" fmla="*/ 0 w 156"/>
                <a:gd name="T13" fmla="*/ 41 h 149"/>
                <a:gd name="T14" fmla="*/ 17 w 156"/>
                <a:gd name="T15" fmla="*/ 90 h 149"/>
                <a:gd name="T16" fmla="*/ 55 w 156"/>
                <a:gd name="T17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49">
                  <a:moveTo>
                    <a:pt x="55" y="134"/>
                  </a:moveTo>
                  <a:lnTo>
                    <a:pt x="67" y="149"/>
                  </a:lnTo>
                  <a:lnTo>
                    <a:pt x="101" y="117"/>
                  </a:lnTo>
                  <a:lnTo>
                    <a:pt x="156" y="65"/>
                  </a:lnTo>
                  <a:lnTo>
                    <a:pt x="137" y="56"/>
                  </a:lnTo>
                  <a:lnTo>
                    <a:pt x="17" y="0"/>
                  </a:lnTo>
                  <a:lnTo>
                    <a:pt x="0" y="41"/>
                  </a:lnTo>
                  <a:lnTo>
                    <a:pt x="17" y="90"/>
                  </a:lnTo>
                  <a:lnTo>
                    <a:pt x="55" y="134"/>
                  </a:lnTo>
                  <a:close/>
                </a:path>
              </a:pathLst>
            </a:custGeom>
            <a:solidFill>
              <a:srgbClr val="EE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70"/>
            <p:cNvSpPr>
              <a:spLocks/>
            </p:cNvSpPr>
            <p:nvPr/>
          </p:nvSpPr>
          <p:spPr bwMode="auto">
            <a:xfrm>
              <a:off x="5942" y="2517"/>
              <a:ext cx="123" cy="289"/>
            </a:xfrm>
            <a:custGeom>
              <a:avLst/>
              <a:gdLst>
                <a:gd name="T0" fmla="*/ 94 w 123"/>
                <a:gd name="T1" fmla="*/ 289 h 289"/>
                <a:gd name="T2" fmla="*/ 123 w 123"/>
                <a:gd name="T3" fmla="*/ 116 h 289"/>
                <a:gd name="T4" fmla="*/ 101 w 123"/>
                <a:gd name="T5" fmla="*/ 76 h 289"/>
                <a:gd name="T6" fmla="*/ 67 w 123"/>
                <a:gd name="T7" fmla="*/ 108 h 289"/>
                <a:gd name="T8" fmla="*/ 55 w 123"/>
                <a:gd name="T9" fmla="*/ 93 h 289"/>
                <a:gd name="T10" fmla="*/ 17 w 123"/>
                <a:gd name="T11" fmla="*/ 49 h 289"/>
                <a:gd name="T12" fmla="*/ 0 w 123"/>
                <a:gd name="T13" fmla="*/ 0 h 289"/>
                <a:gd name="T14" fmla="*/ 36 w 123"/>
                <a:gd name="T15" fmla="*/ 111 h 289"/>
                <a:gd name="T16" fmla="*/ 94 w 123"/>
                <a:gd name="T17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289">
                  <a:moveTo>
                    <a:pt x="94" y="289"/>
                  </a:moveTo>
                  <a:lnTo>
                    <a:pt x="123" y="116"/>
                  </a:lnTo>
                  <a:lnTo>
                    <a:pt x="101" y="76"/>
                  </a:lnTo>
                  <a:lnTo>
                    <a:pt x="67" y="108"/>
                  </a:lnTo>
                  <a:lnTo>
                    <a:pt x="55" y="93"/>
                  </a:lnTo>
                  <a:lnTo>
                    <a:pt x="17" y="49"/>
                  </a:lnTo>
                  <a:lnTo>
                    <a:pt x="0" y="0"/>
                  </a:lnTo>
                  <a:lnTo>
                    <a:pt x="36" y="111"/>
                  </a:lnTo>
                  <a:lnTo>
                    <a:pt x="94" y="289"/>
                  </a:lnTo>
                  <a:close/>
                </a:path>
              </a:pathLst>
            </a:custGeom>
            <a:solidFill>
              <a:srgbClr val="C7D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71"/>
            <p:cNvSpPr>
              <a:spLocks/>
            </p:cNvSpPr>
            <p:nvPr/>
          </p:nvSpPr>
          <p:spPr bwMode="auto">
            <a:xfrm>
              <a:off x="5875" y="1984"/>
              <a:ext cx="61" cy="77"/>
            </a:xfrm>
            <a:custGeom>
              <a:avLst/>
              <a:gdLst>
                <a:gd name="T0" fmla="*/ 40 w 41"/>
                <a:gd name="T1" fmla="*/ 30 h 52"/>
                <a:gd name="T2" fmla="*/ 40 w 41"/>
                <a:gd name="T3" fmla="*/ 29 h 52"/>
                <a:gd name="T4" fmla="*/ 5 w 41"/>
                <a:gd name="T5" fmla="*/ 1 h 52"/>
                <a:gd name="T6" fmla="*/ 3 w 41"/>
                <a:gd name="T7" fmla="*/ 0 h 52"/>
                <a:gd name="T8" fmla="*/ 2 w 41"/>
                <a:gd name="T9" fmla="*/ 1 h 52"/>
                <a:gd name="T10" fmla="*/ 0 w 41"/>
                <a:gd name="T11" fmla="*/ 24 h 52"/>
                <a:gd name="T12" fmla="*/ 0 w 41"/>
                <a:gd name="T13" fmla="*/ 25 h 52"/>
                <a:gd name="T14" fmla="*/ 31 w 41"/>
                <a:gd name="T15" fmla="*/ 51 h 52"/>
                <a:gd name="T16" fmla="*/ 32 w 41"/>
                <a:gd name="T17" fmla="*/ 52 h 52"/>
                <a:gd name="T18" fmla="*/ 32 w 41"/>
                <a:gd name="T19" fmla="*/ 52 h 52"/>
                <a:gd name="T20" fmla="*/ 34 w 41"/>
                <a:gd name="T21" fmla="*/ 51 h 52"/>
                <a:gd name="T22" fmla="*/ 41 w 41"/>
                <a:gd name="T23" fmla="*/ 38 h 52"/>
                <a:gd name="T24" fmla="*/ 41 w 41"/>
                <a:gd name="T25" fmla="*/ 37 h 52"/>
                <a:gd name="T26" fmla="*/ 40 w 41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52">
                  <a:moveTo>
                    <a:pt x="40" y="30"/>
                  </a:moveTo>
                  <a:cubicBezTo>
                    <a:pt x="40" y="29"/>
                    <a:pt x="40" y="29"/>
                    <a:pt x="40" y="2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1" y="9"/>
                    <a:pt x="0" y="16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2" y="52"/>
                    <a:pt x="32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3" y="51"/>
                    <a:pt x="33" y="51"/>
                    <a:pt x="34" y="51"/>
                  </a:cubicBezTo>
                  <a:cubicBezTo>
                    <a:pt x="35" y="46"/>
                    <a:pt x="38" y="42"/>
                    <a:pt x="41" y="38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4"/>
                    <a:pt x="41" y="32"/>
                    <a:pt x="40" y="30"/>
                  </a:cubicBezTo>
                  <a:close/>
                </a:path>
              </a:pathLst>
            </a:custGeom>
            <a:solidFill>
              <a:srgbClr val="3D2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72"/>
            <p:cNvSpPr>
              <a:spLocks/>
            </p:cNvSpPr>
            <p:nvPr/>
          </p:nvSpPr>
          <p:spPr bwMode="auto">
            <a:xfrm>
              <a:off x="5878" y="1955"/>
              <a:ext cx="57" cy="77"/>
            </a:xfrm>
            <a:custGeom>
              <a:avLst/>
              <a:gdLst>
                <a:gd name="T0" fmla="*/ 38 w 38"/>
                <a:gd name="T1" fmla="*/ 50 h 52"/>
                <a:gd name="T2" fmla="*/ 38 w 38"/>
                <a:gd name="T3" fmla="*/ 48 h 52"/>
                <a:gd name="T4" fmla="*/ 36 w 38"/>
                <a:gd name="T5" fmla="*/ 31 h 52"/>
                <a:gd name="T6" fmla="*/ 36 w 38"/>
                <a:gd name="T7" fmla="*/ 25 h 52"/>
                <a:gd name="T8" fmla="*/ 35 w 38"/>
                <a:gd name="T9" fmla="*/ 24 h 52"/>
                <a:gd name="T10" fmla="*/ 8 w 38"/>
                <a:gd name="T11" fmla="*/ 0 h 52"/>
                <a:gd name="T12" fmla="*/ 6 w 38"/>
                <a:gd name="T13" fmla="*/ 0 h 52"/>
                <a:gd name="T14" fmla="*/ 5 w 38"/>
                <a:gd name="T15" fmla="*/ 1 h 52"/>
                <a:gd name="T16" fmla="*/ 0 w 38"/>
                <a:gd name="T17" fmla="*/ 21 h 52"/>
                <a:gd name="T18" fmla="*/ 1 w 38"/>
                <a:gd name="T19" fmla="*/ 23 h 52"/>
                <a:gd name="T20" fmla="*/ 36 w 38"/>
                <a:gd name="T21" fmla="*/ 51 h 52"/>
                <a:gd name="T22" fmla="*/ 37 w 38"/>
                <a:gd name="T23" fmla="*/ 52 h 52"/>
                <a:gd name="T24" fmla="*/ 37 w 38"/>
                <a:gd name="T25" fmla="*/ 52 h 52"/>
                <a:gd name="T26" fmla="*/ 38 w 38"/>
                <a:gd name="T27" fmla="*/ 50 h 52"/>
                <a:gd name="T28" fmla="*/ 38 w 38"/>
                <a:gd name="T29" fmla="*/ 5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2">
                  <a:moveTo>
                    <a:pt x="38" y="50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37" y="42"/>
                    <a:pt x="36" y="36"/>
                    <a:pt x="36" y="31"/>
                  </a:cubicBezTo>
                  <a:cubicBezTo>
                    <a:pt x="36" y="29"/>
                    <a:pt x="36" y="27"/>
                    <a:pt x="36" y="25"/>
                  </a:cubicBezTo>
                  <a:cubicBezTo>
                    <a:pt x="36" y="25"/>
                    <a:pt x="36" y="24"/>
                    <a:pt x="35" y="2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3" y="8"/>
                    <a:pt x="2" y="14"/>
                    <a:pt x="0" y="21"/>
                  </a:cubicBezTo>
                  <a:cubicBezTo>
                    <a:pt x="0" y="22"/>
                    <a:pt x="1" y="23"/>
                    <a:pt x="1" y="23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2"/>
                    <a:pt x="36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8" y="51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lose/>
                </a:path>
              </a:pathLst>
            </a:custGeom>
            <a:solidFill>
              <a:srgbClr val="655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73"/>
            <p:cNvSpPr>
              <a:spLocks/>
            </p:cNvSpPr>
            <p:nvPr/>
          </p:nvSpPr>
          <p:spPr bwMode="auto">
            <a:xfrm>
              <a:off x="5874" y="2018"/>
              <a:ext cx="52" cy="70"/>
            </a:xfrm>
            <a:custGeom>
              <a:avLst/>
              <a:gdLst>
                <a:gd name="T0" fmla="*/ 3 w 35"/>
                <a:gd name="T1" fmla="*/ 0 h 47"/>
                <a:gd name="T2" fmla="*/ 2 w 35"/>
                <a:gd name="T3" fmla="*/ 0 h 47"/>
                <a:gd name="T4" fmla="*/ 1 w 35"/>
                <a:gd name="T5" fmla="*/ 1 h 47"/>
                <a:gd name="T6" fmla="*/ 0 w 35"/>
                <a:gd name="T7" fmla="*/ 15 h 47"/>
                <a:gd name="T8" fmla="*/ 1 w 35"/>
                <a:gd name="T9" fmla="*/ 23 h 47"/>
                <a:gd name="T10" fmla="*/ 2 w 35"/>
                <a:gd name="T11" fmla="*/ 24 h 47"/>
                <a:gd name="T12" fmla="*/ 27 w 35"/>
                <a:gd name="T13" fmla="*/ 47 h 47"/>
                <a:gd name="T14" fmla="*/ 28 w 35"/>
                <a:gd name="T15" fmla="*/ 47 h 47"/>
                <a:gd name="T16" fmla="*/ 29 w 35"/>
                <a:gd name="T17" fmla="*/ 47 h 47"/>
                <a:gd name="T18" fmla="*/ 30 w 35"/>
                <a:gd name="T19" fmla="*/ 46 h 47"/>
                <a:gd name="T20" fmla="*/ 35 w 35"/>
                <a:gd name="T21" fmla="*/ 28 h 47"/>
                <a:gd name="T22" fmla="*/ 34 w 35"/>
                <a:gd name="T23" fmla="*/ 26 h 47"/>
                <a:gd name="T24" fmla="*/ 3 w 35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47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6"/>
                    <a:pt x="0" y="10"/>
                    <a:pt x="0" y="15"/>
                  </a:cubicBezTo>
                  <a:cubicBezTo>
                    <a:pt x="0" y="18"/>
                    <a:pt x="1" y="20"/>
                    <a:pt x="1" y="23"/>
                  </a:cubicBezTo>
                  <a:cubicBezTo>
                    <a:pt x="1" y="23"/>
                    <a:pt x="1" y="23"/>
                    <a:pt x="2" y="24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30" y="47"/>
                    <a:pt x="30" y="46"/>
                  </a:cubicBezTo>
                  <a:cubicBezTo>
                    <a:pt x="31" y="39"/>
                    <a:pt x="32" y="33"/>
                    <a:pt x="35" y="28"/>
                  </a:cubicBezTo>
                  <a:cubicBezTo>
                    <a:pt x="35" y="27"/>
                    <a:pt x="35" y="26"/>
                    <a:pt x="34" y="26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655C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74"/>
            <p:cNvSpPr>
              <a:spLocks/>
            </p:cNvSpPr>
            <p:nvPr/>
          </p:nvSpPr>
          <p:spPr bwMode="auto">
            <a:xfrm>
              <a:off x="5875" y="2049"/>
              <a:ext cx="45" cy="108"/>
            </a:xfrm>
            <a:custGeom>
              <a:avLst/>
              <a:gdLst>
                <a:gd name="T0" fmla="*/ 29 w 30"/>
                <a:gd name="T1" fmla="*/ 71 h 73"/>
                <a:gd name="T2" fmla="*/ 28 w 30"/>
                <a:gd name="T3" fmla="*/ 47 h 73"/>
                <a:gd name="T4" fmla="*/ 29 w 30"/>
                <a:gd name="T5" fmla="*/ 25 h 73"/>
                <a:gd name="T6" fmla="*/ 28 w 30"/>
                <a:gd name="T7" fmla="*/ 24 h 73"/>
                <a:gd name="T8" fmla="*/ 3 w 30"/>
                <a:gd name="T9" fmla="*/ 0 h 73"/>
                <a:gd name="T10" fmla="*/ 1 w 30"/>
                <a:gd name="T11" fmla="*/ 0 h 73"/>
                <a:gd name="T12" fmla="*/ 0 w 30"/>
                <a:gd name="T13" fmla="*/ 2 h 73"/>
                <a:gd name="T14" fmla="*/ 3 w 30"/>
                <a:gd name="T15" fmla="*/ 25 h 73"/>
                <a:gd name="T16" fmla="*/ 4 w 30"/>
                <a:gd name="T17" fmla="*/ 27 h 73"/>
                <a:gd name="T18" fmla="*/ 11 w 30"/>
                <a:gd name="T19" fmla="*/ 32 h 73"/>
                <a:gd name="T20" fmla="*/ 14 w 30"/>
                <a:gd name="T21" fmla="*/ 35 h 73"/>
                <a:gd name="T22" fmla="*/ 26 w 30"/>
                <a:gd name="T23" fmla="*/ 72 h 73"/>
                <a:gd name="T24" fmla="*/ 28 w 30"/>
                <a:gd name="T25" fmla="*/ 73 h 73"/>
                <a:gd name="T26" fmla="*/ 28 w 30"/>
                <a:gd name="T27" fmla="*/ 73 h 73"/>
                <a:gd name="T28" fmla="*/ 30 w 30"/>
                <a:gd name="T29" fmla="*/ 71 h 73"/>
                <a:gd name="T30" fmla="*/ 29 w 30"/>
                <a:gd name="T31" fmla="*/ 7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73">
                  <a:moveTo>
                    <a:pt x="29" y="71"/>
                  </a:moveTo>
                  <a:cubicBezTo>
                    <a:pt x="29" y="64"/>
                    <a:pt x="28" y="55"/>
                    <a:pt x="28" y="47"/>
                  </a:cubicBezTo>
                  <a:cubicBezTo>
                    <a:pt x="28" y="41"/>
                    <a:pt x="28" y="33"/>
                    <a:pt x="29" y="25"/>
                  </a:cubicBezTo>
                  <a:cubicBezTo>
                    <a:pt x="29" y="25"/>
                    <a:pt x="29" y="24"/>
                    <a:pt x="28" y="2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6"/>
                    <a:pt x="2" y="15"/>
                    <a:pt x="3" y="25"/>
                  </a:cubicBezTo>
                  <a:cubicBezTo>
                    <a:pt x="3" y="26"/>
                    <a:pt x="3" y="26"/>
                    <a:pt x="4" y="27"/>
                  </a:cubicBezTo>
                  <a:cubicBezTo>
                    <a:pt x="6" y="27"/>
                    <a:pt x="9" y="30"/>
                    <a:pt x="11" y="32"/>
                  </a:cubicBezTo>
                  <a:cubicBezTo>
                    <a:pt x="12" y="33"/>
                    <a:pt x="13" y="35"/>
                    <a:pt x="14" y="35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7" y="72"/>
                    <a:pt x="27" y="73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9" y="73"/>
                    <a:pt x="30" y="72"/>
                    <a:pt x="30" y="71"/>
                  </a:cubicBezTo>
                  <a:cubicBezTo>
                    <a:pt x="30" y="71"/>
                    <a:pt x="30" y="71"/>
                    <a:pt x="29" y="71"/>
                  </a:cubicBezTo>
                  <a:close/>
                </a:path>
              </a:pathLst>
            </a:custGeom>
            <a:solidFill>
              <a:srgbClr val="3D2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75"/>
            <p:cNvSpPr>
              <a:spLocks/>
            </p:cNvSpPr>
            <p:nvPr/>
          </p:nvSpPr>
          <p:spPr bwMode="auto">
            <a:xfrm>
              <a:off x="5886" y="1809"/>
              <a:ext cx="353" cy="186"/>
            </a:xfrm>
            <a:custGeom>
              <a:avLst/>
              <a:gdLst>
                <a:gd name="T0" fmla="*/ 238 w 238"/>
                <a:gd name="T1" fmla="*/ 29 h 125"/>
                <a:gd name="T2" fmla="*/ 140 w 238"/>
                <a:gd name="T3" fmla="*/ 0 h 125"/>
                <a:gd name="T4" fmla="*/ 139 w 238"/>
                <a:gd name="T5" fmla="*/ 0 h 125"/>
                <a:gd name="T6" fmla="*/ 44 w 238"/>
                <a:gd name="T7" fmla="*/ 29 h 125"/>
                <a:gd name="T8" fmla="*/ 0 w 238"/>
                <a:gd name="T9" fmla="*/ 99 h 125"/>
                <a:gd name="T10" fmla="*/ 0 w 238"/>
                <a:gd name="T11" fmla="*/ 101 h 125"/>
                <a:gd name="T12" fmla="*/ 28 w 238"/>
                <a:gd name="T13" fmla="*/ 124 h 125"/>
                <a:gd name="T14" fmla="*/ 29 w 238"/>
                <a:gd name="T15" fmla="*/ 125 h 125"/>
                <a:gd name="T16" fmla="*/ 30 w 238"/>
                <a:gd name="T17" fmla="*/ 124 h 125"/>
                <a:gd name="T18" fmla="*/ 31 w 238"/>
                <a:gd name="T19" fmla="*/ 123 h 125"/>
                <a:gd name="T20" fmla="*/ 83 w 238"/>
                <a:gd name="T21" fmla="*/ 82 h 125"/>
                <a:gd name="T22" fmla="*/ 83 w 238"/>
                <a:gd name="T23" fmla="*/ 82 h 125"/>
                <a:gd name="T24" fmla="*/ 111 w 238"/>
                <a:gd name="T25" fmla="*/ 89 h 125"/>
                <a:gd name="T26" fmla="*/ 140 w 238"/>
                <a:gd name="T27" fmla="*/ 95 h 125"/>
                <a:gd name="T28" fmla="*/ 168 w 238"/>
                <a:gd name="T29" fmla="*/ 89 h 125"/>
                <a:gd name="T30" fmla="*/ 196 w 238"/>
                <a:gd name="T31" fmla="*/ 82 h 125"/>
                <a:gd name="T32" fmla="*/ 196 w 238"/>
                <a:gd name="T33" fmla="*/ 82 h 125"/>
                <a:gd name="T34" fmla="*/ 203 w 238"/>
                <a:gd name="T35" fmla="*/ 82 h 125"/>
                <a:gd name="T36" fmla="*/ 204 w 238"/>
                <a:gd name="T37" fmla="*/ 82 h 125"/>
                <a:gd name="T38" fmla="*/ 238 w 238"/>
                <a:gd name="T39" fmla="*/ 31 h 125"/>
                <a:gd name="T40" fmla="*/ 238 w 238"/>
                <a:gd name="T41" fmla="*/ 2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125">
                  <a:moveTo>
                    <a:pt x="238" y="29"/>
                  </a:moveTo>
                  <a:cubicBezTo>
                    <a:pt x="213" y="9"/>
                    <a:pt x="180" y="0"/>
                    <a:pt x="140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01" y="0"/>
                    <a:pt x="69" y="10"/>
                    <a:pt x="44" y="29"/>
                  </a:cubicBezTo>
                  <a:cubicBezTo>
                    <a:pt x="23" y="46"/>
                    <a:pt x="8" y="69"/>
                    <a:pt x="0" y="99"/>
                  </a:cubicBezTo>
                  <a:cubicBezTo>
                    <a:pt x="0" y="100"/>
                    <a:pt x="0" y="100"/>
                    <a:pt x="0" y="101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9" y="124"/>
                    <a:pt x="29" y="125"/>
                    <a:pt x="29" y="125"/>
                  </a:cubicBezTo>
                  <a:cubicBezTo>
                    <a:pt x="29" y="125"/>
                    <a:pt x="30" y="125"/>
                    <a:pt x="30" y="124"/>
                  </a:cubicBezTo>
                  <a:cubicBezTo>
                    <a:pt x="30" y="124"/>
                    <a:pt x="31" y="124"/>
                    <a:pt x="31" y="123"/>
                  </a:cubicBezTo>
                  <a:cubicBezTo>
                    <a:pt x="33" y="98"/>
                    <a:pt x="53" y="82"/>
                    <a:pt x="83" y="82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92" y="82"/>
                    <a:pt x="102" y="85"/>
                    <a:pt x="111" y="89"/>
                  </a:cubicBezTo>
                  <a:cubicBezTo>
                    <a:pt x="120" y="92"/>
                    <a:pt x="130" y="95"/>
                    <a:pt x="140" y="95"/>
                  </a:cubicBezTo>
                  <a:cubicBezTo>
                    <a:pt x="149" y="95"/>
                    <a:pt x="159" y="92"/>
                    <a:pt x="168" y="89"/>
                  </a:cubicBezTo>
                  <a:cubicBezTo>
                    <a:pt x="177" y="85"/>
                    <a:pt x="187" y="82"/>
                    <a:pt x="196" y="82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9" y="82"/>
                    <a:pt x="201" y="82"/>
                    <a:pt x="203" y="82"/>
                  </a:cubicBezTo>
                  <a:cubicBezTo>
                    <a:pt x="204" y="82"/>
                    <a:pt x="204" y="82"/>
                    <a:pt x="204" y="82"/>
                  </a:cubicBezTo>
                  <a:cubicBezTo>
                    <a:pt x="219" y="68"/>
                    <a:pt x="231" y="50"/>
                    <a:pt x="238" y="31"/>
                  </a:cubicBezTo>
                  <a:cubicBezTo>
                    <a:pt x="238" y="30"/>
                    <a:pt x="238" y="29"/>
                    <a:pt x="238" y="29"/>
                  </a:cubicBezTo>
                  <a:close/>
                </a:path>
              </a:pathLst>
            </a:custGeom>
            <a:solidFill>
              <a:srgbClr val="3D2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76"/>
            <p:cNvSpPr>
              <a:spLocks/>
            </p:cNvSpPr>
            <p:nvPr/>
          </p:nvSpPr>
          <p:spPr bwMode="auto">
            <a:xfrm>
              <a:off x="6254" y="1955"/>
              <a:ext cx="52" cy="74"/>
            </a:xfrm>
            <a:custGeom>
              <a:avLst/>
              <a:gdLst>
                <a:gd name="T0" fmla="*/ 0 w 35"/>
                <a:gd name="T1" fmla="*/ 50 h 50"/>
                <a:gd name="T2" fmla="*/ 2 w 35"/>
                <a:gd name="T3" fmla="*/ 31 h 50"/>
                <a:gd name="T4" fmla="*/ 2 w 35"/>
                <a:gd name="T5" fmla="*/ 25 h 50"/>
                <a:gd name="T6" fmla="*/ 31 w 35"/>
                <a:gd name="T7" fmla="*/ 0 h 50"/>
                <a:gd name="T8" fmla="*/ 35 w 35"/>
                <a:gd name="T9" fmla="*/ 20 h 50"/>
                <a:gd name="T10" fmla="*/ 0 w 35"/>
                <a:gd name="T1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0">
                  <a:moveTo>
                    <a:pt x="0" y="50"/>
                  </a:moveTo>
                  <a:cubicBezTo>
                    <a:pt x="1" y="44"/>
                    <a:pt x="2" y="37"/>
                    <a:pt x="2" y="31"/>
                  </a:cubicBezTo>
                  <a:cubicBezTo>
                    <a:pt x="2" y="29"/>
                    <a:pt x="2" y="27"/>
                    <a:pt x="2" y="25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6"/>
                    <a:pt x="34" y="13"/>
                    <a:pt x="35" y="20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rgbClr val="5C5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77"/>
            <p:cNvSpPr>
              <a:spLocks noEditPoints="1"/>
            </p:cNvSpPr>
            <p:nvPr/>
          </p:nvSpPr>
          <p:spPr bwMode="auto">
            <a:xfrm>
              <a:off x="6251" y="1952"/>
              <a:ext cx="58" cy="78"/>
            </a:xfrm>
            <a:custGeom>
              <a:avLst/>
              <a:gdLst>
                <a:gd name="T0" fmla="*/ 2 w 39"/>
                <a:gd name="T1" fmla="*/ 53 h 53"/>
                <a:gd name="T2" fmla="*/ 1 w 39"/>
                <a:gd name="T3" fmla="*/ 53 h 53"/>
                <a:gd name="T4" fmla="*/ 0 w 39"/>
                <a:gd name="T5" fmla="*/ 52 h 53"/>
                <a:gd name="T6" fmla="*/ 0 w 39"/>
                <a:gd name="T7" fmla="*/ 50 h 53"/>
                <a:gd name="T8" fmla="*/ 2 w 39"/>
                <a:gd name="T9" fmla="*/ 33 h 53"/>
                <a:gd name="T10" fmla="*/ 2 w 39"/>
                <a:gd name="T11" fmla="*/ 27 h 53"/>
                <a:gd name="T12" fmla="*/ 3 w 39"/>
                <a:gd name="T13" fmla="*/ 26 h 53"/>
                <a:gd name="T14" fmla="*/ 32 w 39"/>
                <a:gd name="T15" fmla="*/ 0 h 53"/>
                <a:gd name="T16" fmla="*/ 34 w 39"/>
                <a:gd name="T17" fmla="*/ 0 h 53"/>
                <a:gd name="T18" fmla="*/ 35 w 39"/>
                <a:gd name="T19" fmla="*/ 1 h 53"/>
                <a:gd name="T20" fmla="*/ 39 w 39"/>
                <a:gd name="T21" fmla="*/ 22 h 53"/>
                <a:gd name="T22" fmla="*/ 38 w 39"/>
                <a:gd name="T23" fmla="*/ 24 h 53"/>
                <a:gd name="T24" fmla="*/ 3 w 39"/>
                <a:gd name="T25" fmla="*/ 53 h 53"/>
                <a:gd name="T26" fmla="*/ 2 w 39"/>
                <a:gd name="T27" fmla="*/ 53 h 53"/>
                <a:gd name="T28" fmla="*/ 6 w 39"/>
                <a:gd name="T29" fmla="*/ 27 h 53"/>
                <a:gd name="T30" fmla="*/ 6 w 39"/>
                <a:gd name="T31" fmla="*/ 33 h 53"/>
                <a:gd name="T32" fmla="*/ 4 w 39"/>
                <a:gd name="T33" fmla="*/ 48 h 53"/>
                <a:gd name="T34" fmla="*/ 36 w 39"/>
                <a:gd name="T35" fmla="*/ 22 h 53"/>
                <a:gd name="T36" fmla="*/ 32 w 39"/>
                <a:gd name="T37" fmla="*/ 5 h 53"/>
                <a:gd name="T38" fmla="*/ 6 w 39"/>
                <a:gd name="T3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3">
                  <a:moveTo>
                    <a:pt x="2" y="53"/>
                  </a:moveTo>
                  <a:cubicBezTo>
                    <a:pt x="1" y="53"/>
                    <a:pt x="1" y="53"/>
                    <a:pt x="1" y="53"/>
                  </a:cubicBezTo>
                  <a:cubicBezTo>
                    <a:pt x="0" y="53"/>
                    <a:pt x="0" y="52"/>
                    <a:pt x="0" y="5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44"/>
                    <a:pt x="2" y="38"/>
                    <a:pt x="2" y="33"/>
                  </a:cubicBezTo>
                  <a:cubicBezTo>
                    <a:pt x="3" y="31"/>
                    <a:pt x="2" y="29"/>
                    <a:pt x="2" y="27"/>
                  </a:cubicBezTo>
                  <a:cubicBezTo>
                    <a:pt x="2" y="26"/>
                    <a:pt x="2" y="26"/>
                    <a:pt x="3" y="2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4" y="0"/>
                    <a:pt x="35" y="1"/>
                    <a:pt x="35" y="1"/>
                  </a:cubicBezTo>
                  <a:cubicBezTo>
                    <a:pt x="37" y="8"/>
                    <a:pt x="38" y="15"/>
                    <a:pt x="39" y="22"/>
                  </a:cubicBezTo>
                  <a:cubicBezTo>
                    <a:pt x="39" y="23"/>
                    <a:pt x="39" y="23"/>
                    <a:pt x="38" y="24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2" y="53"/>
                    <a:pt x="2" y="53"/>
                  </a:cubicBezTo>
                  <a:close/>
                  <a:moveTo>
                    <a:pt x="6" y="27"/>
                  </a:moveTo>
                  <a:cubicBezTo>
                    <a:pt x="6" y="29"/>
                    <a:pt x="6" y="31"/>
                    <a:pt x="6" y="33"/>
                  </a:cubicBezTo>
                  <a:cubicBezTo>
                    <a:pt x="6" y="37"/>
                    <a:pt x="5" y="43"/>
                    <a:pt x="4" y="48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5" y="16"/>
                    <a:pt x="34" y="10"/>
                    <a:pt x="32" y="5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5C5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78"/>
            <p:cNvSpPr>
              <a:spLocks/>
            </p:cNvSpPr>
            <p:nvPr/>
          </p:nvSpPr>
          <p:spPr bwMode="auto">
            <a:xfrm>
              <a:off x="6267" y="2048"/>
              <a:ext cx="43" cy="109"/>
            </a:xfrm>
            <a:custGeom>
              <a:avLst/>
              <a:gdLst>
                <a:gd name="T0" fmla="*/ 28 w 29"/>
                <a:gd name="T1" fmla="*/ 1 h 74"/>
                <a:gd name="T2" fmla="*/ 26 w 29"/>
                <a:gd name="T3" fmla="*/ 1 h 74"/>
                <a:gd name="T4" fmla="*/ 1 w 29"/>
                <a:gd name="T5" fmla="*/ 24 h 74"/>
                <a:gd name="T6" fmla="*/ 0 w 29"/>
                <a:gd name="T7" fmla="*/ 26 h 74"/>
                <a:gd name="T8" fmla="*/ 1 w 29"/>
                <a:gd name="T9" fmla="*/ 48 h 74"/>
                <a:gd name="T10" fmla="*/ 0 w 29"/>
                <a:gd name="T11" fmla="*/ 72 h 74"/>
                <a:gd name="T12" fmla="*/ 1 w 29"/>
                <a:gd name="T13" fmla="*/ 74 h 74"/>
                <a:gd name="T14" fmla="*/ 1 w 29"/>
                <a:gd name="T15" fmla="*/ 74 h 74"/>
                <a:gd name="T16" fmla="*/ 3 w 29"/>
                <a:gd name="T17" fmla="*/ 73 h 74"/>
                <a:gd name="T18" fmla="*/ 15 w 29"/>
                <a:gd name="T19" fmla="*/ 36 h 74"/>
                <a:gd name="T20" fmla="*/ 18 w 29"/>
                <a:gd name="T21" fmla="*/ 33 h 74"/>
                <a:gd name="T22" fmla="*/ 26 w 29"/>
                <a:gd name="T23" fmla="*/ 28 h 74"/>
                <a:gd name="T24" fmla="*/ 27 w 29"/>
                <a:gd name="T25" fmla="*/ 27 h 74"/>
                <a:gd name="T26" fmla="*/ 28 w 29"/>
                <a:gd name="T27" fmla="*/ 26 h 74"/>
                <a:gd name="T28" fmla="*/ 29 w 29"/>
                <a:gd name="T29" fmla="*/ 2 h 74"/>
                <a:gd name="T30" fmla="*/ 28 w 29"/>
                <a:gd name="T31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74">
                  <a:moveTo>
                    <a:pt x="28" y="1"/>
                  </a:moveTo>
                  <a:cubicBezTo>
                    <a:pt x="28" y="0"/>
                    <a:pt x="27" y="0"/>
                    <a:pt x="26" y="1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1" y="34"/>
                    <a:pt x="1" y="41"/>
                    <a:pt x="1" y="48"/>
                  </a:cubicBezTo>
                  <a:cubicBezTo>
                    <a:pt x="1" y="56"/>
                    <a:pt x="0" y="65"/>
                    <a:pt x="0" y="72"/>
                  </a:cubicBezTo>
                  <a:cubicBezTo>
                    <a:pt x="0" y="73"/>
                    <a:pt x="0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2" y="74"/>
                    <a:pt x="2" y="73"/>
                    <a:pt x="3" y="73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7" y="34"/>
                    <a:pt x="18" y="33"/>
                  </a:cubicBezTo>
                  <a:cubicBezTo>
                    <a:pt x="20" y="31"/>
                    <a:pt x="24" y="27"/>
                    <a:pt x="26" y="28"/>
                  </a:cubicBezTo>
                  <a:cubicBezTo>
                    <a:pt x="26" y="28"/>
                    <a:pt x="27" y="27"/>
                    <a:pt x="27" y="27"/>
                  </a:cubicBezTo>
                  <a:cubicBezTo>
                    <a:pt x="27" y="27"/>
                    <a:pt x="28" y="26"/>
                    <a:pt x="28" y="26"/>
                  </a:cubicBezTo>
                  <a:cubicBezTo>
                    <a:pt x="28" y="16"/>
                    <a:pt x="29" y="6"/>
                    <a:pt x="29" y="2"/>
                  </a:cubicBezTo>
                  <a:cubicBezTo>
                    <a:pt x="29" y="2"/>
                    <a:pt x="29" y="1"/>
                    <a:pt x="28" y="1"/>
                  </a:cubicBezTo>
                  <a:close/>
                </a:path>
              </a:pathLst>
            </a:custGeom>
            <a:solidFill>
              <a:srgbClr val="291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79"/>
            <p:cNvSpPr>
              <a:spLocks/>
            </p:cNvSpPr>
            <p:nvPr/>
          </p:nvSpPr>
          <p:spPr bwMode="auto">
            <a:xfrm>
              <a:off x="6186" y="1852"/>
              <a:ext cx="117" cy="141"/>
            </a:xfrm>
            <a:custGeom>
              <a:avLst/>
              <a:gdLst>
                <a:gd name="T0" fmla="*/ 47 w 79"/>
                <a:gd name="T1" fmla="*/ 95 h 95"/>
                <a:gd name="T2" fmla="*/ 48 w 79"/>
                <a:gd name="T3" fmla="*/ 95 h 95"/>
                <a:gd name="T4" fmla="*/ 49 w 79"/>
                <a:gd name="T5" fmla="*/ 95 h 95"/>
                <a:gd name="T6" fmla="*/ 78 w 79"/>
                <a:gd name="T7" fmla="*/ 70 h 95"/>
                <a:gd name="T8" fmla="*/ 79 w 79"/>
                <a:gd name="T9" fmla="*/ 68 h 95"/>
                <a:gd name="T10" fmla="*/ 36 w 79"/>
                <a:gd name="T11" fmla="*/ 0 h 95"/>
                <a:gd name="T12" fmla="*/ 34 w 79"/>
                <a:gd name="T13" fmla="*/ 0 h 95"/>
                <a:gd name="T14" fmla="*/ 33 w 79"/>
                <a:gd name="T15" fmla="*/ 1 h 95"/>
                <a:gd name="T16" fmla="*/ 0 w 79"/>
                <a:gd name="T17" fmla="*/ 50 h 95"/>
                <a:gd name="T18" fmla="*/ 0 w 79"/>
                <a:gd name="T19" fmla="*/ 52 h 95"/>
                <a:gd name="T20" fmla="*/ 1 w 79"/>
                <a:gd name="T21" fmla="*/ 53 h 95"/>
                <a:gd name="T22" fmla="*/ 46 w 79"/>
                <a:gd name="T23" fmla="*/ 94 h 95"/>
                <a:gd name="T24" fmla="*/ 47 w 79"/>
                <a:gd name="T2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95">
                  <a:moveTo>
                    <a:pt x="47" y="95"/>
                  </a:moveTo>
                  <a:cubicBezTo>
                    <a:pt x="47" y="95"/>
                    <a:pt x="48" y="95"/>
                    <a:pt x="48" y="95"/>
                  </a:cubicBezTo>
                  <a:cubicBezTo>
                    <a:pt x="48" y="95"/>
                    <a:pt x="49" y="95"/>
                    <a:pt x="49" y="95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9" y="70"/>
                    <a:pt x="79" y="69"/>
                    <a:pt x="79" y="68"/>
                  </a:cubicBezTo>
                  <a:cubicBezTo>
                    <a:pt x="71" y="40"/>
                    <a:pt x="56" y="17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27" y="20"/>
                    <a:pt x="15" y="37"/>
                    <a:pt x="0" y="50"/>
                  </a:cubicBezTo>
                  <a:cubicBezTo>
                    <a:pt x="0" y="51"/>
                    <a:pt x="0" y="51"/>
                    <a:pt x="0" y="52"/>
                  </a:cubicBezTo>
                  <a:cubicBezTo>
                    <a:pt x="0" y="53"/>
                    <a:pt x="0" y="53"/>
                    <a:pt x="1" y="53"/>
                  </a:cubicBezTo>
                  <a:cubicBezTo>
                    <a:pt x="27" y="56"/>
                    <a:pt x="44" y="71"/>
                    <a:pt x="46" y="94"/>
                  </a:cubicBezTo>
                  <a:cubicBezTo>
                    <a:pt x="46" y="94"/>
                    <a:pt x="47" y="95"/>
                    <a:pt x="47" y="95"/>
                  </a:cubicBezTo>
                  <a:close/>
                </a:path>
              </a:pathLst>
            </a:custGeom>
            <a:solidFill>
              <a:srgbClr val="291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80"/>
            <p:cNvSpPr>
              <a:spLocks/>
            </p:cNvSpPr>
            <p:nvPr/>
          </p:nvSpPr>
          <p:spPr bwMode="auto">
            <a:xfrm>
              <a:off x="6249" y="1983"/>
              <a:ext cx="63" cy="77"/>
            </a:xfrm>
            <a:custGeom>
              <a:avLst/>
              <a:gdLst>
                <a:gd name="T0" fmla="*/ 40 w 42"/>
                <a:gd name="T1" fmla="*/ 1 h 52"/>
                <a:gd name="T2" fmla="*/ 39 w 42"/>
                <a:gd name="T3" fmla="*/ 0 h 52"/>
                <a:gd name="T4" fmla="*/ 37 w 42"/>
                <a:gd name="T5" fmla="*/ 0 h 52"/>
                <a:gd name="T6" fmla="*/ 2 w 42"/>
                <a:gd name="T7" fmla="*/ 30 h 52"/>
                <a:gd name="T8" fmla="*/ 1 w 42"/>
                <a:gd name="T9" fmla="*/ 31 h 52"/>
                <a:gd name="T10" fmla="*/ 0 w 42"/>
                <a:gd name="T11" fmla="*/ 38 h 52"/>
                <a:gd name="T12" fmla="*/ 0 w 42"/>
                <a:gd name="T13" fmla="*/ 39 h 52"/>
                <a:gd name="T14" fmla="*/ 7 w 42"/>
                <a:gd name="T15" fmla="*/ 51 h 52"/>
                <a:gd name="T16" fmla="*/ 9 w 42"/>
                <a:gd name="T17" fmla="*/ 52 h 52"/>
                <a:gd name="T18" fmla="*/ 9 w 42"/>
                <a:gd name="T19" fmla="*/ 52 h 52"/>
                <a:gd name="T20" fmla="*/ 10 w 42"/>
                <a:gd name="T21" fmla="*/ 52 h 52"/>
                <a:gd name="T22" fmla="*/ 41 w 42"/>
                <a:gd name="T23" fmla="*/ 26 h 52"/>
                <a:gd name="T24" fmla="*/ 42 w 42"/>
                <a:gd name="T25" fmla="*/ 24 h 52"/>
                <a:gd name="T26" fmla="*/ 40 w 42"/>
                <a:gd name="T27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52">
                  <a:moveTo>
                    <a:pt x="40" y="1"/>
                  </a:moveTo>
                  <a:cubicBezTo>
                    <a:pt x="40" y="1"/>
                    <a:pt x="40" y="0"/>
                    <a:pt x="39" y="0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1"/>
                  </a:cubicBezTo>
                  <a:cubicBezTo>
                    <a:pt x="1" y="33"/>
                    <a:pt x="0" y="35"/>
                    <a:pt x="0" y="38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3" y="43"/>
                    <a:pt x="6" y="47"/>
                    <a:pt x="7" y="51"/>
                  </a:cubicBezTo>
                  <a:cubicBezTo>
                    <a:pt x="8" y="52"/>
                    <a:pt x="8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2" y="25"/>
                    <a:pt x="42" y="25"/>
                    <a:pt x="42" y="24"/>
                  </a:cubicBezTo>
                  <a:cubicBezTo>
                    <a:pt x="42" y="16"/>
                    <a:pt x="41" y="9"/>
                    <a:pt x="40" y="1"/>
                  </a:cubicBezTo>
                  <a:close/>
                </a:path>
              </a:pathLst>
            </a:custGeom>
            <a:solidFill>
              <a:srgbClr val="291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81"/>
            <p:cNvSpPr>
              <a:spLocks/>
            </p:cNvSpPr>
            <p:nvPr/>
          </p:nvSpPr>
          <p:spPr bwMode="auto">
            <a:xfrm>
              <a:off x="6263" y="2018"/>
              <a:ext cx="47" cy="68"/>
            </a:xfrm>
            <a:custGeom>
              <a:avLst/>
              <a:gdLst>
                <a:gd name="T0" fmla="*/ 32 w 32"/>
                <a:gd name="T1" fmla="*/ 7 h 46"/>
                <a:gd name="T2" fmla="*/ 30 w 32"/>
                <a:gd name="T3" fmla="*/ 22 h 46"/>
                <a:gd name="T4" fmla="*/ 5 w 32"/>
                <a:gd name="T5" fmla="*/ 46 h 46"/>
                <a:gd name="T6" fmla="*/ 0 w 32"/>
                <a:gd name="T7" fmla="*/ 27 h 46"/>
                <a:gd name="T8" fmla="*/ 31 w 32"/>
                <a:gd name="T9" fmla="*/ 0 h 46"/>
                <a:gd name="T10" fmla="*/ 32 w 32"/>
                <a:gd name="T11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6">
                  <a:moveTo>
                    <a:pt x="32" y="7"/>
                  </a:moveTo>
                  <a:cubicBezTo>
                    <a:pt x="32" y="11"/>
                    <a:pt x="31" y="16"/>
                    <a:pt x="30" y="22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39"/>
                    <a:pt x="2" y="33"/>
                    <a:pt x="0" y="2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2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5C5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82"/>
            <p:cNvSpPr>
              <a:spLocks noEditPoints="1"/>
            </p:cNvSpPr>
            <p:nvPr/>
          </p:nvSpPr>
          <p:spPr bwMode="auto">
            <a:xfrm>
              <a:off x="6260" y="2017"/>
              <a:ext cx="52" cy="71"/>
            </a:xfrm>
            <a:custGeom>
              <a:avLst/>
              <a:gdLst>
                <a:gd name="T0" fmla="*/ 7 w 35"/>
                <a:gd name="T1" fmla="*/ 48 h 48"/>
                <a:gd name="T2" fmla="*/ 6 w 35"/>
                <a:gd name="T3" fmla="*/ 48 h 48"/>
                <a:gd name="T4" fmla="*/ 5 w 35"/>
                <a:gd name="T5" fmla="*/ 47 h 48"/>
                <a:gd name="T6" fmla="*/ 0 w 35"/>
                <a:gd name="T7" fmla="*/ 28 h 48"/>
                <a:gd name="T8" fmla="*/ 1 w 35"/>
                <a:gd name="T9" fmla="*/ 27 h 48"/>
                <a:gd name="T10" fmla="*/ 32 w 35"/>
                <a:gd name="T11" fmla="*/ 0 h 48"/>
                <a:gd name="T12" fmla="*/ 34 w 35"/>
                <a:gd name="T13" fmla="*/ 0 h 48"/>
                <a:gd name="T14" fmla="*/ 35 w 35"/>
                <a:gd name="T15" fmla="*/ 1 h 48"/>
                <a:gd name="T16" fmla="*/ 35 w 35"/>
                <a:gd name="T17" fmla="*/ 8 h 48"/>
                <a:gd name="T18" fmla="*/ 34 w 35"/>
                <a:gd name="T19" fmla="*/ 22 h 48"/>
                <a:gd name="T20" fmla="*/ 34 w 35"/>
                <a:gd name="T21" fmla="*/ 23 h 48"/>
                <a:gd name="T22" fmla="*/ 34 w 35"/>
                <a:gd name="T23" fmla="*/ 24 h 48"/>
                <a:gd name="T24" fmla="*/ 8 w 35"/>
                <a:gd name="T25" fmla="*/ 48 h 48"/>
                <a:gd name="T26" fmla="*/ 7 w 35"/>
                <a:gd name="T27" fmla="*/ 48 h 48"/>
                <a:gd name="T28" fmla="*/ 4 w 35"/>
                <a:gd name="T29" fmla="*/ 28 h 48"/>
                <a:gd name="T30" fmla="*/ 8 w 35"/>
                <a:gd name="T31" fmla="*/ 43 h 48"/>
                <a:gd name="T32" fmla="*/ 31 w 35"/>
                <a:gd name="T33" fmla="*/ 22 h 48"/>
                <a:gd name="T34" fmla="*/ 31 w 35"/>
                <a:gd name="T35" fmla="*/ 22 h 48"/>
                <a:gd name="T36" fmla="*/ 32 w 35"/>
                <a:gd name="T37" fmla="*/ 8 h 48"/>
                <a:gd name="T38" fmla="*/ 32 w 35"/>
                <a:gd name="T39" fmla="*/ 5 h 48"/>
                <a:gd name="T40" fmla="*/ 4 w 35"/>
                <a:gd name="T41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8">
                  <a:moveTo>
                    <a:pt x="7" y="48"/>
                  </a:moveTo>
                  <a:cubicBezTo>
                    <a:pt x="7" y="48"/>
                    <a:pt x="6" y="48"/>
                    <a:pt x="6" y="48"/>
                  </a:cubicBezTo>
                  <a:cubicBezTo>
                    <a:pt x="6" y="48"/>
                    <a:pt x="5" y="47"/>
                    <a:pt x="5" y="47"/>
                  </a:cubicBezTo>
                  <a:cubicBezTo>
                    <a:pt x="4" y="40"/>
                    <a:pt x="3" y="34"/>
                    <a:pt x="0" y="28"/>
                  </a:cubicBezTo>
                  <a:cubicBezTo>
                    <a:pt x="0" y="28"/>
                    <a:pt x="0" y="27"/>
                    <a:pt x="1" y="2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5" y="0"/>
                    <a:pt x="35" y="1"/>
                    <a:pt x="35" y="1"/>
                  </a:cubicBezTo>
                  <a:cubicBezTo>
                    <a:pt x="35" y="3"/>
                    <a:pt x="35" y="6"/>
                    <a:pt x="35" y="8"/>
                  </a:cubicBezTo>
                  <a:cubicBezTo>
                    <a:pt x="35" y="11"/>
                    <a:pt x="35" y="16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7" y="48"/>
                    <a:pt x="7" y="48"/>
                    <a:pt x="7" y="48"/>
                  </a:cubicBezTo>
                  <a:close/>
                  <a:moveTo>
                    <a:pt x="4" y="28"/>
                  </a:moveTo>
                  <a:cubicBezTo>
                    <a:pt x="6" y="33"/>
                    <a:pt x="7" y="38"/>
                    <a:pt x="8" y="4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6"/>
                    <a:pt x="32" y="11"/>
                    <a:pt x="32" y="8"/>
                  </a:cubicBezTo>
                  <a:cubicBezTo>
                    <a:pt x="32" y="7"/>
                    <a:pt x="32" y="6"/>
                    <a:pt x="32" y="5"/>
                  </a:cubicBezTo>
                  <a:lnTo>
                    <a:pt x="4" y="28"/>
                  </a:lnTo>
                  <a:close/>
                </a:path>
              </a:pathLst>
            </a:custGeom>
            <a:solidFill>
              <a:srgbClr val="5C5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83"/>
            <p:cNvSpPr>
              <a:spLocks noEditPoints="1"/>
            </p:cNvSpPr>
            <p:nvPr/>
          </p:nvSpPr>
          <p:spPr bwMode="auto">
            <a:xfrm>
              <a:off x="5916" y="2126"/>
              <a:ext cx="356" cy="39"/>
            </a:xfrm>
            <a:custGeom>
              <a:avLst/>
              <a:gdLst>
                <a:gd name="T0" fmla="*/ 239 w 240"/>
                <a:gd name="T1" fmla="*/ 6 h 26"/>
                <a:gd name="T2" fmla="*/ 218 w 240"/>
                <a:gd name="T3" fmla="*/ 6 h 26"/>
                <a:gd name="T4" fmla="*/ 208 w 240"/>
                <a:gd name="T5" fmla="*/ 0 h 26"/>
                <a:gd name="T6" fmla="*/ 149 w 240"/>
                <a:gd name="T7" fmla="*/ 0 h 26"/>
                <a:gd name="T8" fmla="*/ 139 w 240"/>
                <a:gd name="T9" fmla="*/ 10 h 26"/>
                <a:gd name="T10" fmla="*/ 139 w 240"/>
                <a:gd name="T11" fmla="*/ 12 h 26"/>
                <a:gd name="T12" fmla="*/ 138 w 240"/>
                <a:gd name="T13" fmla="*/ 12 h 26"/>
                <a:gd name="T14" fmla="*/ 122 w 240"/>
                <a:gd name="T15" fmla="*/ 12 h 26"/>
                <a:gd name="T16" fmla="*/ 118 w 240"/>
                <a:gd name="T17" fmla="*/ 12 h 26"/>
                <a:gd name="T18" fmla="*/ 102 w 240"/>
                <a:gd name="T19" fmla="*/ 12 h 26"/>
                <a:gd name="T20" fmla="*/ 101 w 240"/>
                <a:gd name="T21" fmla="*/ 12 h 26"/>
                <a:gd name="T22" fmla="*/ 101 w 240"/>
                <a:gd name="T23" fmla="*/ 10 h 26"/>
                <a:gd name="T24" fmla="*/ 91 w 240"/>
                <a:gd name="T25" fmla="*/ 0 h 26"/>
                <a:gd name="T26" fmla="*/ 32 w 240"/>
                <a:gd name="T27" fmla="*/ 0 h 26"/>
                <a:gd name="T28" fmla="*/ 22 w 240"/>
                <a:gd name="T29" fmla="*/ 6 h 26"/>
                <a:gd name="T30" fmla="*/ 1 w 240"/>
                <a:gd name="T31" fmla="*/ 6 h 26"/>
                <a:gd name="T32" fmla="*/ 0 w 240"/>
                <a:gd name="T33" fmla="*/ 6 h 26"/>
                <a:gd name="T34" fmla="*/ 1 w 240"/>
                <a:gd name="T35" fmla="*/ 7 h 26"/>
                <a:gd name="T36" fmla="*/ 22 w 240"/>
                <a:gd name="T37" fmla="*/ 7 h 26"/>
                <a:gd name="T38" fmla="*/ 21 w 240"/>
                <a:gd name="T39" fmla="*/ 10 h 26"/>
                <a:gd name="T40" fmla="*/ 21 w 240"/>
                <a:gd name="T41" fmla="*/ 16 h 26"/>
                <a:gd name="T42" fmla="*/ 32 w 240"/>
                <a:gd name="T43" fmla="*/ 26 h 26"/>
                <a:gd name="T44" fmla="*/ 91 w 240"/>
                <a:gd name="T45" fmla="*/ 26 h 26"/>
                <a:gd name="T46" fmla="*/ 101 w 240"/>
                <a:gd name="T47" fmla="*/ 16 h 26"/>
                <a:gd name="T48" fmla="*/ 101 w 240"/>
                <a:gd name="T49" fmla="*/ 15 h 26"/>
                <a:gd name="T50" fmla="*/ 102 w 240"/>
                <a:gd name="T51" fmla="*/ 15 h 26"/>
                <a:gd name="T52" fmla="*/ 118 w 240"/>
                <a:gd name="T53" fmla="*/ 15 h 26"/>
                <a:gd name="T54" fmla="*/ 122 w 240"/>
                <a:gd name="T55" fmla="*/ 15 h 26"/>
                <a:gd name="T56" fmla="*/ 138 w 240"/>
                <a:gd name="T57" fmla="*/ 15 h 26"/>
                <a:gd name="T58" fmla="*/ 139 w 240"/>
                <a:gd name="T59" fmla="*/ 15 h 26"/>
                <a:gd name="T60" fmla="*/ 139 w 240"/>
                <a:gd name="T61" fmla="*/ 16 h 26"/>
                <a:gd name="T62" fmla="*/ 149 w 240"/>
                <a:gd name="T63" fmla="*/ 26 h 26"/>
                <a:gd name="T64" fmla="*/ 208 w 240"/>
                <a:gd name="T65" fmla="*/ 26 h 26"/>
                <a:gd name="T66" fmla="*/ 219 w 240"/>
                <a:gd name="T67" fmla="*/ 16 h 26"/>
                <a:gd name="T68" fmla="*/ 219 w 240"/>
                <a:gd name="T69" fmla="*/ 10 h 26"/>
                <a:gd name="T70" fmla="*/ 218 w 240"/>
                <a:gd name="T71" fmla="*/ 7 h 26"/>
                <a:gd name="T72" fmla="*/ 239 w 240"/>
                <a:gd name="T73" fmla="*/ 7 h 26"/>
                <a:gd name="T74" fmla="*/ 240 w 240"/>
                <a:gd name="T75" fmla="*/ 6 h 26"/>
                <a:gd name="T76" fmla="*/ 239 w 240"/>
                <a:gd name="T77" fmla="*/ 6 h 26"/>
                <a:gd name="T78" fmla="*/ 100 w 240"/>
                <a:gd name="T79" fmla="*/ 16 h 26"/>
                <a:gd name="T80" fmla="*/ 91 w 240"/>
                <a:gd name="T81" fmla="*/ 24 h 26"/>
                <a:gd name="T82" fmla="*/ 32 w 240"/>
                <a:gd name="T83" fmla="*/ 24 h 26"/>
                <a:gd name="T84" fmla="*/ 23 w 240"/>
                <a:gd name="T85" fmla="*/ 16 h 26"/>
                <a:gd name="T86" fmla="*/ 23 w 240"/>
                <a:gd name="T87" fmla="*/ 10 h 26"/>
                <a:gd name="T88" fmla="*/ 32 w 240"/>
                <a:gd name="T89" fmla="*/ 2 h 26"/>
                <a:gd name="T90" fmla="*/ 91 w 240"/>
                <a:gd name="T91" fmla="*/ 2 h 26"/>
                <a:gd name="T92" fmla="*/ 100 w 240"/>
                <a:gd name="T93" fmla="*/ 10 h 26"/>
                <a:gd name="T94" fmla="*/ 100 w 240"/>
                <a:gd name="T95" fmla="*/ 16 h 26"/>
                <a:gd name="T96" fmla="*/ 217 w 240"/>
                <a:gd name="T97" fmla="*/ 16 h 26"/>
                <a:gd name="T98" fmla="*/ 208 w 240"/>
                <a:gd name="T99" fmla="*/ 24 h 26"/>
                <a:gd name="T100" fmla="*/ 149 w 240"/>
                <a:gd name="T101" fmla="*/ 24 h 26"/>
                <a:gd name="T102" fmla="*/ 140 w 240"/>
                <a:gd name="T103" fmla="*/ 16 h 26"/>
                <a:gd name="T104" fmla="*/ 140 w 240"/>
                <a:gd name="T105" fmla="*/ 10 h 26"/>
                <a:gd name="T106" fmla="*/ 149 w 240"/>
                <a:gd name="T107" fmla="*/ 2 h 26"/>
                <a:gd name="T108" fmla="*/ 208 w 240"/>
                <a:gd name="T109" fmla="*/ 2 h 26"/>
                <a:gd name="T110" fmla="*/ 217 w 240"/>
                <a:gd name="T111" fmla="*/ 10 h 26"/>
                <a:gd name="T112" fmla="*/ 217 w 240"/>
                <a:gd name="T11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0" h="26">
                  <a:moveTo>
                    <a:pt x="239" y="6"/>
                  </a:moveTo>
                  <a:cubicBezTo>
                    <a:pt x="218" y="6"/>
                    <a:pt x="218" y="6"/>
                    <a:pt x="218" y="6"/>
                  </a:cubicBezTo>
                  <a:cubicBezTo>
                    <a:pt x="216" y="3"/>
                    <a:pt x="212" y="0"/>
                    <a:pt x="208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3" y="0"/>
                    <a:pt x="139" y="5"/>
                    <a:pt x="139" y="10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2" y="12"/>
                    <a:pt x="102" y="12"/>
                    <a:pt x="101" y="12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101" y="5"/>
                    <a:pt x="97" y="0"/>
                    <a:pt x="9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4" y="3"/>
                    <a:pt x="2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9"/>
                    <a:pt x="21" y="1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1"/>
                    <a:pt x="26" y="26"/>
                    <a:pt x="3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7" y="26"/>
                    <a:pt x="101" y="21"/>
                    <a:pt x="101" y="16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38" y="15"/>
                    <a:pt x="138" y="15"/>
                    <a:pt x="138" y="15"/>
                  </a:cubicBezTo>
                  <a:cubicBezTo>
                    <a:pt x="138" y="15"/>
                    <a:pt x="138" y="15"/>
                    <a:pt x="139" y="15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21"/>
                    <a:pt x="143" y="26"/>
                    <a:pt x="149" y="26"/>
                  </a:cubicBezTo>
                  <a:cubicBezTo>
                    <a:pt x="208" y="26"/>
                    <a:pt x="208" y="26"/>
                    <a:pt x="208" y="26"/>
                  </a:cubicBezTo>
                  <a:cubicBezTo>
                    <a:pt x="214" y="26"/>
                    <a:pt x="219" y="21"/>
                    <a:pt x="219" y="16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19" y="9"/>
                    <a:pt x="219" y="8"/>
                    <a:pt x="218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40" y="7"/>
                    <a:pt x="240" y="7"/>
                    <a:pt x="240" y="6"/>
                  </a:cubicBezTo>
                  <a:cubicBezTo>
                    <a:pt x="240" y="6"/>
                    <a:pt x="240" y="6"/>
                    <a:pt x="239" y="6"/>
                  </a:cubicBezTo>
                  <a:close/>
                  <a:moveTo>
                    <a:pt x="100" y="16"/>
                  </a:moveTo>
                  <a:cubicBezTo>
                    <a:pt x="100" y="20"/>
                    <a:pt x="96" y="24"/>
                    <a:pt x="91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27" y="24"/>
                    <a:pt x="23" y="20"/>
                    <a:pt x="23" y="1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6"/>
                    <a:pt x="27" y="2"/>
                    <a:pt x="32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6" y="2"/>
                    <a:pt x="100" y="6"/>
                    <a:pt x="100" y="10"/>
                  </a:cubicBezTo>
                  <a:lnTo>
                    <a:pt x="100" y="16"/>
                  </a:lnTo>
                  <a:close/>
                  <a:moveTo>
                    <a:pt x="217" y="16"/>
                  </a:moveTo>
                  <a:cubicBezTo>
                    <a:pt x="217" y="20"/>
                    <a:pt x="213" y="24"/>
                    <a:pt x="208" y="24"/>
                  </a:cubicBezTo>
                  <a:cubicBezTo>
                    <a:pt x="149" y="24"/>
                    <a:pt x="149" y="24"/>
                    <a:pt x="149" y="24"/>
                  </a:cubicBezTo>
                  <a:cubicBezTo>
                    <a:pt x="144" y="24"/>
                    <a:pt x="140" y="20"/>
                    <a:pt x="140" y="16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0" y="6"/>
                    <a:pt x="144" y="2"/>
                    <a:pt x="149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13" y="2"/>
                    <a:pt x="217" y="6"/>
                    <a:pt x="217" y="10"/>
                  </a:cubicBezTo>
                  <a:lnTo>
                    <a:pt x="217" y="16"/>
                  </a:lnTo>
                  <a:close/>
                </a:path>
              </a:pathLst>
            </a:custGeom>
            <a:solidFill>
              <a:srgbClr val="291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2" name="文本框 409"/>
          <p:cNvSpPr txBox="1"/>
          <p:nvPr/>
        </p:nvSpPr>
        <p:spPr>
          <a:xfrm>
            <a:off x="-256869" y="2962854"/>
            <a:ext cx="393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Team Members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91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698170"/>
            <a:ext cx="7315200" cy="42865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512" y="1123837"/>
            <a:ext cx="1347788" cy="11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4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6"/>
          <p:cNvGrpSpPr/>
          <p:nvPr/>
        </p:nvGrpSpPr>
        <p:grpSpPr>
          <a:xfrm>
            <a:off x="846261" y="2125428"/>
            <a:ext cx="10087717" cy="2504255"/>
            <a:chOff x="329836" y="1428742"/>
            <a:chExt cx="7874203" cy="1954755"/>
          </a:xfrm>
        </p:grpSpPr>
        <p:grpSp>
          <p:nvGrpSpPr>
            <p:cNvPr id="6" name="Group 85"/>
            <p:cNvGrpSpPr/>
            <p:nvPr/>
          </p:nvGrpSpPr>
          <p:grpSpPr>
            <a:xfrm>
              <a:off x="5169753" y="1428742"/>
              <a:ext cx="979988" cy="1669637"/>
              <a:chOff x="5169753" y="1428742"/>
              <a:chExt cx="979988" cy="1669637"/>
            </a:xfrm>
          </p:grpSpPr>
          <p:sp>
            <p:nvSpPr>
              <p:cNvPr id="32" name="Rectangle 60"/>
              <p:cNvSpPr/>
              <p:nvPr/>
            </p:nvSpPr>
            <p:spPr>
              <a:xfrm>
                <a:off x="5169753" y="2786064"/>
                <a:ext cx="979988" cy="3123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Schedule</a:t>
                </a:r>
              </a:p>
            </p:txBody>
          </p:sp>
          <p:cxnSp>
            <p:nvCxnSpPr>
              <p:cNvPr id="33" name="Straight Connector 31"/>
              <p:cNvCxnSpPr/>
              <p:nvPr/>
            </p:nvCxnSpPr>
            <p:spPr>
              <a:xfrm rot="5400000">
                <a:off x="5287174" y="2298136"/>
                <a:ext cx="714380" cy="1588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2"/>
              <p:cNvSpPr/>
              <p:nvPr/>
            </p:nvSpPr>
            <p:spPr>
              <a:xfrm>
                <a:off x="5214942" y="1428742"/>
                <a:ext cx="883120" cy="883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83"/>
              <p:cNvGrpSpPr/>
              <p:nvPr/>
            </p:nvGrpSpPr>
            <p:grpSpPr>
              <a:xfrm>
                <a:off x="5461828" y="1684189"/>
                <a:ext cx="366050" cy="366676"/>
                <a:chOff x="6853177" y="4545107"/>
                <a:chExt cx="366050" cy="366676"/>
              </a:xfrm>
              <a:solidFill>
                <a:schemeClr val="accent3"/>
              </a:solidFill>
            </p:grpSpPr>
            <p:sp>
              <p:nvSpPr>
                <p:cNvPr id="36" name="AutoShape 18"/>
                <p:cNvSpPr>
                  <a:spLocks/>
                </p:cNvSpPr>
                <p:nvPr/>
              </p:nvSpPr>
              <p:spPr bwMode="auto">
                <a:xfrm>
                  <a:off x="6853177" y="4545107"/>
                  <a:ext cx="366050" cy="36667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9799"/>
                      </a:moveTo>
                      <a:cubicBezTo>
                        <a:pt x="20249" y="20048"/>
                        <a:pt x="20048" y="20249"/>
                        <a:pt x="19799" y="20249"/>
                      </a:cubicBezTo>
                      <a:lnTo>
                        <a:pt x="1800" y="20249"/>
                      </a:lnTo>
                      <a:cubicBezTo>
                        <a:pt x="1551" y="20249"/>
                        <a:pt x="1349" y="20048"/>
                        <a:pt x="1349" y="19799"/>
                      </a:cubicBezTo>
                      <a:lnTo>
                        <a:pt x="1349" y="3824"/>
                      </a:lnTo>
                      <a:cubicBezTo>
                        <a:pt x="1349" y="3576"/>
                        <a:pt x="1551" y="3375"/>
                        <a:pt x="1800" y="3375"/>
                      </a:cubicBezTo>
                      <a:lnTo>
                        <a:pt x="4724" y="3375"/>
                      </a:lnTo>
                      <a:lnTo>
                        <a:pt x="4724" y="4725"/>
                      </a:lnTo>
                      <a:cubicBezTo>
                        <a:pt x="4724" y="5098"/>
                        <a:pt x="5027" y="5400"/>
                        <a:pt x="5399" y="5400"/>
                      </a:cubicBezTo>
                      <a:cubicBezTo>
                        <a:pt x="5772" y="5400"/>
                        <a:pt x="6074" y="5098"/>
                        <a:pt x="6074" y="4725"/>
                      </a:cubicBezTo>
                      <a:lnTo>
                        <a:pt x="6074" y="3375"/>
                      </a:lnTo>
                      <a:lnTo>
                        <a:pt x="10124" y="3375"/>
                      </a:lnTo>
                      <a:lnTo>
                        <a:pt x="10124" y="4725"/>
                      </a:lnTo>
                      <a:cubicBezTo>
                        <a:pt x="10124" y="5098"/>
                        <a:pt x="10427" y="5400"/>
                        <a:pt x="10800" y="5400"/>
                      </a:cubicBezTo>
                      <a:cubicBezTo>
                        <a:pt x="11172" y="5400"/>
                        <a:pt x="11474" y="5098"/>
                        <a:pt x="11474" y="4725"/>
                      </a:cubicBezTo>
                      <a:lnTo>
                        <a:pt x="11474" y="3375"/>
                      </a:lnTo>
                      <a:lnTo>
                        <a:pt x="15524" y="3375"/>
                      </a:lnTo>
                      <a:lnTo>
                        <a:pt x="15524" y="4725"/>
                      </a:lnTo>
                      <a:cubicBezTo>
                        <a:pt x="15524" y="5098"/>
                        <a:pt x="15827" y="5400"/>
                        <a:pt x="16199" y="5400"/>
                      </a:cubicBezTo>
                      <a:cubicBezTo>
                        <a:pt x="16572" y="5400"/>
                        <a:pt x="16874" y="5098"/>
                        <a:pt x="16874" y="4725"/>
                      </a:cubicBezTo>
                      <a:lnTo>
                        <a:pt x="16874" y="3375"/>
                      </a:lnTo>
                      <a:lnTo>
                        <a:pt x="19799" y="3375"/>
                      </a:lnTo>
                      <a:cubicBezTo>
                        <a:pt x="20048" y="3375"/>
                        <a:pt x="20249" y="3576"/>
                        <a:pt x="20249" y="3824"/>
                      </a:cubicBezTo>
                      <a:cubicBezTo>
                        <a:pt x="20249" y="3824"/>
                        <a:pt x="20249" y="19799"/>
                        <a:pt x="20249" y="19799"/>
                      </a:cubicBezTo>
                      <a:close/>
                      <a:moveTo>
                        <a:pt x="19799" y="2025"/>
                      </a:moveTo>
                      <a:lnTo>
                        <a:pt x="16874" y="2025"/>
                      </a:lnTo>
                      <a:lnTo>
                        <a:pt x="16874" y="675"/>
                      </a:lnTo>
                      <a:cubicBezTo>
                        <a:pt x="16874" y="301"/>
                        <a:pt x="16572" y="0"/>
                        <a:pt x="16199" y="0"/>
                      </a:cubicBezTo>
                      <a:cubicBezTo>
                        <a:pt x="15827" y="0"/>
                        <a:pt x="15524" y="301"/>
                        <a:pt x="15524" y="675"/>
                      </a:cubicBezTo>
                      <a:lnTo>
                        <a:pt x="15524" y="2025"/>
                      </a:lnTo>
                      <a:lnTo>
                        <a:pt x="11474" y="2025"/>
                      </a:lnTo>
                      <a:lnTo>
                        <a:pt x="11474" y="675"/>
                      </a:lnTo>
                      <a:cubicBezTo>
                        <a:pt x="11474" y="301"/>
                        <a:pt x="11172" y="0"/>
                        <a:pt x="10800" y="0"/>
                      </a:cubicBezTo>
                      <a:cubicBezTo>
                        <a:pt x="10427" y="0"/>
                        <a:pt x="10124" y="301"/>
                        <a:pt x="10124" y="675"/>
                      </a:cubicBezTo>
                      <a:lnTo>
                        <a:pt x="10124" y="2025"/>
                      </a:lnTo>
                      <a:lnTo>
                        <a:pt x="6074" y="2025"/>
                      </a:lnTo>
                      <a:lnTo>
                        <a:pt x="6074" y="675"/>
                      </a:lnTo>
                      <a:cubicBezTo>
                        <a:pt x="6074" y="301"/>
                        <a:pt x="5772" y="0"/>
                        <a:pt x="5399" y="0"/>
                      </a:cubicBezTo>
                      <a:cubicBezTo>
                        <a:pt x="5027" y="0"/>
                        <a:pt x="4724" y="301"/>
                        <a:pt x="4724" y="675"/>
                      </a:cubicBezTo>
                      <a:lnTo>
                        <a:pt x="4724" y="2025"/>
                      </a:lnTo>
                      <a:lnTo>
                        <a:pt x="1800" y="2025"/>
                      </a:lnTo>
                      <a:cubicBezTo>
                        <a:pt x="805" y="2025"/>
                        <a:pt x="0" y="2830"/>
                        <a:pt x="0" y="3824"/>
                      </a:cubicBezTo>
                      <a:lnTo>
                        <a:pt x="0" y="19799"/>
                      </a:lnTo>
                      <a:cubicBezTo>
                        <a:pt x="0" y="20793"/>
                        <a:pt x="805" y="21599"/>
                        <a:pt x="1800" y="21599"/>
                      </a:cubicBezTo>
                      <a:lnTo>
                        <a:pt x="19799" y="21599"/>
                      </a:lnTo>
                      <a:cubicBezTo>
                        <a:pt x="20794" y="21599"/>
                        <a:pt x="21600" y="20793"/>
                        <a:pt x="21600" y="19799"/>
                      </a:cubicBezTo>
                      <a:lnTo>
                        <a:pt x="21600" y="3824"/>
                      </a:lnTo>
                      <a:cubicBezTo>
                        <a:pt x="21600" y="2830"/>
                        <a:pt x="20794" y="2025"/>
                        <a:pt x="19799" y="202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algn="ctr" defTabSz="457200"/>
                  <a:endParaRPr lang="en-US" sz="3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37" name="AutoShape 19"/>
                <p:cNvSpPr>
                  <a:spLocks/>
                </p:cNvSpPr>
                <p:nvPr/>
              </p:nvSpPr>
              <p:spPr bwMode="auto">
                <a:xfrm>
                  <a:off x="6933270" y="4682768"/>
                  <a:ext cx="45678" cy="3441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21599"/>
                      </a:moveTo>
                      <a:lnTo>
                        <a:pt x="21600" y="21599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0" y="0"/>
                        <a:pt x="0" y="21599"/>
                        <a:pt x="0" y="215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algn="ctr" defTabSz="457200"/>
                  <a:endParaRPr lang="en-US" sz="3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38" name="AutoShape 20"/>
                <p:cNvSpPr>
                  <a:spLocks/>
                </p:cNvSpPr>
                <p:nvPr/>
              </p:nvSpPr>
              <p:spPr bwMode="auto">
                <a:xfrm>
                  <a:off x="6933270" y="4739710"/>
                  <a:ext cx="45678" cy="3441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21599"/>
                      </a:moveTo>
                      <a:lnTo>
                        <a:pt x="21600" y="21599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0" y="0"/>
                        <a:pt x="0" y="21599"/>
                        <a:pt x="0" y="215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algn="ctr" defTabSz="457200"/>
                  <a:endParaRPr lang="en-US" sz="3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39" name="AutoShape 21"/>
                <p:cNvSpPr>
                  <a:spLocks/>
                </p:cNvSpPr>
                <p:nvPr/>
              </p:nvSpPr>
              <p:spPr bwMode="auto">
                <a:xfrm>
                  <a:off x="6933270" y="4797277"/>
                  <a:ext cx="45678" cy="3378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21599"/>
                      </a:moveTo>
                      <a:lnTo>
                        <a:pt x="21600" y="21599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0" y="0"/>
                        <a:pt x="0" y="21599"/>
                        <a:pt x="0" y="215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algn="ctr" defTabSz="457200"/>
                  <a:endParaRPr lang="en-US" sz="3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40" name="AutoShape 22"/>
                <p:cNvSpPr>
                  <a:spLocks/>
                </p:cNvSpPr>
                <p:nvPr/>
              </p:nvSpPr>
              <p:spPr bwMode="auto">
                <a:xfrm>
                  <a:off x="7013363" y="4797277"/>
                  <a:ext cx="45678" cy="3378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21599"/>
                      </a:moveTo>
                      <a:lnTo>
                        <a:pt x="21600" y="21599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0" y="0"/>
                        <a:pt x="0" y="21599"/>
                        <a:pt x="0" y="215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algn="ctr" defTabSz="457200"/>
                  <a:endParaRPr lang="en-US" sz="3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41" name="AutoShape 23"/>
                <p:cNvSpPr>
                  <a:spLocks/>
                </p:cNvSpPr>
                <p:nvPr/>
              </p:nvSpPr>
              <p:spPr bwMode="auto">
                <a:xfrm>
                  <a:off x="7013363" y="4739710"/>
                  <a:ext cx="45678" cy="3441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21599"/>
                      </a:moveTo>
                      <a:lnTo>
                        <a:pt x="21600" y="21599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0" y="0"/>
                        <a:pt x="0" y="21599"/>
                        <a:pt x="0" y="215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algn="ctr" defTabSz="457200"/>
                  <a:endParaRPr lang="en-US" sz="3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42" name="AutoShape 24"/>
                <p:cNvSpPr>
                  <a:spLocks/>
                </p:cNvSpPr>
                <p:nvPr/>
              </p:nvSpPr>
              <p:spPr bwMode="auto">
                <a:xfrm>
                  <a:off x="7013363" y="4682768"/>
                  <a:ext cx="45678" cy="3441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21599"/>
                      </a:moveTo>
                      <a:lnTo>
                        <a:pt x="21600" y="21599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0" y="0"/>
                        <a:pt x="0" y="21599"/>
                        <a:pt x="0" y="215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algn="ctr" defTabSz="457200"/>
                  <a:endParaRPr lang="en-US" sz="3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43" name="AutoShape 25"/>
                <p:cNvSpPr>
                  <a:spLocks/>
                </p:cNvSpPr>
                <p:nvPr/>
              </p:nvSpPr>
              <p:spPr bwMode="auto">
                <a:xfrm>
                  <a:off x="7093457" y="4797277"/>
                  <a:ext cx="45678" cy="3378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21599"/>
                      </a:moveTo>
                      <a:lnTo>
                        <a:pt x="21600" y="21599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0" y="0"/>
                        <a:pt x="0" y="21599"/>
                        <a:pt x="0" y="215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algn="ctr" defTabSz="457200"/>
                  <a:endParaRPr lang="en-US" sz="3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44" name="AutoShape 26"/>
                <p:cNvSpPr>
                  <a:spLocks/>
                </p:cNvSpPr>
                <p:nvPr/>
              </p:nvSpPr>
              <p:spPr bwMode="auto">
                <a:xfrm>
                  <a:off x="7093457" y="4739710"/>
                  <a:ext cx="45678" cy="3441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21599"/>
                      </a:moveTo>
                      <a:lnTo>
                        <a:pt x="21600" y="21599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0" y="0"/>
                        <a:pt x="0" y="21599"/>
                        <a:pt x="0" y="215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algn="ctr" defTabSz="457200"/>
                  <a:endParaRPr lang="en-US" sz="3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45" name="AutoShape 27"/>
                <p:cNvSpPr>
                  <a:spLocks/>
                </p:cNvSpPr>
                <p:nvPr/>
              </p:nvSpPr>
              <p:spPr bwMode="auto">
                <a:xfrm>
                  <a:off x="7093457" y="4682768"/>
                  <a:ext cx="45678" cy="3441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21599"/>
                      </a:moveTo>
                      <a:lnTo>
                        <a:pt x="21600" y="21599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0" y="0"/>
                        <a:pt x="0" y="21599"/>
                        <a:pt x="0" y="215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algn="ctr" defTabSz="457200"/>
                  <a:endParaRPr lang="en-US" sz="3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7" name="Group 86"/>
            <p:cNvGrpSpPr/>
            <p:nvPr/>
          </p:nvGrpSpPr>
          <p:grpSpPr>
            <a:xfrm>
              <a:off x="7401730" y="1771435"/>
              <a:ext cx="802309" cy="1326944"/>
              <a:chOff x="7401730" y="1771435"/>
              <a:chExt cx="802309" cy="1326944"/>
            </a:xfrm>
          </p:grpSpPr>
          <p:sp>
            <p:nvSpPr>
              <p:cNvPr id="26" name="Rectangle 62"/>
              <p:cNvSpPr/>
              <p:nvPr/>
            </p:nvSpPr>
            <p:spPr>
              <a:xfrm>
                <a:off x="7401730" y="2786064"/>
                <a:ext cx="802309" cy="3123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Review</a:t>
                </a:r>
              </a:p>
            </p:txBody>
          </p:sp>
          <p:cxnSp>
            <p:nvCxnSpPr>
              <p:cNvPr id="27" name="Straight Connector 43"/>
              <p:cNvCxnSpPr/>
              <p:nvPr/>
            </p:nvCxnSpPr>
            <p:spPr>
              <a:xfrm rot="5400000">
                <a:off x="7430314" y="2298136"/>
                <a:ext cx="714380" cy="1588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AutoShape 103"/>
              <p:cNvSpPr>
                <a:spLocks/>
              </p:cNvSpPr>
              <p:nvPr/>
            </p:nvSpPr>
            <p:spPr bwMode="auto">
              <a:xfrm>
                <a:off x="7679297" y="1771435"/>
                <a:ext cx="131403" cy="863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60" y="0"/>
                    </a:moveTo>
                    <a:cubicBezTo>
                      <a:pt x="9461" y="0"/>
                      <a:pt x="0" y="9233"/>
                      <a:pt x="0" y="20160"/>
                    </a:cubicBezTo>
                    <a:cubicBezTo>
                      <a:pt x="0" y="20954"/>
                      <a:pt x="420" y="21600"/>
                      <a:pt x="939" y="21600"/>
                    </a:cubicBezTo>
                    <a:cubicBezTo>
                      <a:pt x="1457" y="21600"/>
                      <a:pt x="1878" y="20954"/>
                      <a:pt x="1878" y="20160"/>
                    </a:cubicBezTo>
                    <a:cubicBezTo>
                      <a:pt x="1878" y="10956"/>
                      <a:pt x="10655" y="2880"/>
                      <a:pt x="20660" y="2880"/>
                    </a:cubicBezTo>
                    <a:cubicBezTo>
                      <a:pt x="21179" y="2880"/>
                      <a:pt x="21600" y="2234"/>
                      <a:pt x="21600" y="1440"/>
                    </a:cubicBezTo>
                    <a:cubicBezTo>
                      <a:pt x="21600" y="645"/>
                      <a:pt x="21179" y="0"/>
                      <a:pt x="20660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algn="ctr"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8" name="Group 48"/>
            <p:cNvGrpSpPr/>
            <p:nvPr/>
          </p:nvGrpSpPr>
          <p:grpSpPr>
            <a:xfrm>
              <a:off x="3000364" y="1428742"/>
              <a:ext cx="883120" cy="1669637"/>
              <a:chOff x="3000364" y="1428742"/>
              <a:chExt cx="883120" cy="1669637"/>
            </a:xfrm>
          </p:grpSpPr>
          <p:sp>
            <p:nvSpPr>
              <p:cNvPr id="18" name="Rectangle 58"/>
              <p:cNvSpPr/>
              <p:nvPr/>
            </p:nvSpPr>
            <p:spPr>
              <a:xfrm>
                <a:off x="3157176" y="2786064"/>
                <a:ext cx="575980" cy="3123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View</a:t>
                </a:r>
              </a:p>
            </p:txBody>
          </p:sp>
          <p:grpSp>
            <p:nvGrpSpPr>
              <p:cNvPr id="19" name="Group 47"/>
              <p:cNvGrpSpPr/>
              <p:nvPr/>
            </p:nvGrpSpPr>
            <p:grpSpPr>
              <a:xfrm>
                <a:off x="3000364" y="1428742"/>
                <a:ext cx="883120" cy="1227378"/>
                <a:chOff x="3000364" y="1428742"/>
                <a:chExt cx="883120" cy="1227378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 rot="5400000">
                  <a:off x="3072596" y="2298136"/>
                  <a:ext cx="714380" cy="1588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3000364" y="1428742"/>
                  <a:ext cx="883120" cy="88312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" name="Group 81"/>
                <p:cNvGrpSpPr/>
                <p:nvPr/>
              </p:nvGrpSpPr>
              <p:grpSpPr>
                <a:xfrm>
                  <a:off x="3251393" y="1753373"/>
                  <a:ext cx="365425" cy="229016"/>
                  <a:chOff x="2411138" y="4617692"/>
                  <a:chExt cx="365425" cy="229016"/>
                </a:xfrm>
                <a:solidFill>
                  <a:schemeClr val="bg1"/>
                </a:solidFill>
              </p:grpSpPr>
              <p:sp>
                <p:nvSpPr>
                  <p:cNvPr id="23" name="AutoShape 105"/>
                  <p:cNvSpPr>
                    <a:spLocks/>
                  </p:cNvSpPr>
                  <p:nvPr/>
                </p:nvSpPr>
                <p:spPr bwMode="auto">
                  <a:xfrm>
                    <a:off x="2411138" y="4617692"/>
                    <a:ext cx="365425" cy="229016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0800" y="19438"/>
                        </a:moveTo>
                        <a:cubicBezTo>
                          <a:pt x="7005" y="19438"/>
                          <a:pt x="3289" y="15988"/>
                          <a:pt x="1437" y="10797"/>
                        </a:cubicBezTo>
                        <a:cubicBezTo>
                          <a:pt x="3298" y="5598"/>
                          <a:pt x="7009" y="2161"/>
                          <a:pt x="10800" y="2161"/>
                        </a:cubicBezTo>
                        <a:cubicBezTo>
                          <a:pt x="14595" y="2161"/>
                          <a:pt x="18310" y="5611"/>
                          <a:pt x="20162" y="10802"/>
                        </a:cubicBezTo>
                        <a:cubicBezTo>
                          <a:pt x="18301" y="16000"/>
                          <a:pt x="14590" y="19438"/>
                          <a:pt x="10800" y="19438"/>
                        </a:cubicBezTo>
                        <a:moveTo>
                          <a:pt x="21576" y="10561"/>
                        </a:moveTo>
                        <a:cubicBezTo>
                          <a:pt x="21569" y="10516"/>
                          <a:pt x="21573" y="10467"/>
                          <a:pt x="21562" y="10423"/>
                        </a:cubicBezTo>
                        <a:cubicBezTo>
                          <a:pt x="21558" y="10406"/>
                          <a:pt x="21548" y="10395"/>
                          <a:pt x="21544" y="10378"/>
                        </a:cubicBezTo>
                        <a:cubicBezTo>
                          <a:pt x="21537" y="10352"/>
                          <a:pt x="21539" y="10322"/>
                          <a:pt x="21530" y="10297"/>
                        </a:cubicBezTo>
                        <a:cubicBezTo>
                          <a:pt x="19569" y="4298"/>
                          <a:pt x="15302" y="0"/>
                          <a:pt x="10800" y="0"/>
                        </a:cubicBezTo>
                        <a:cubicBezTo>
                          <a:pt x="6297" y="0"/>
                          <a:pt x="2030" y="4290"/>
                          <a:pt x="69" y="10290"/>
                        </a:cubicBezTo>
                        <a:cubicBezTo>
                          <a:pt x="61" y="10316"/>
                          <a:pt x="62" y="10344"/>
                          <a:pt x="55" y="10370"/>
                        </a:cubicBezTo>
                        <a:cubicBezTo>
                          <a:pt x="51" y="10387"/>
                          <a:pt x="41" y="10398"/>
                          <a:pt x="37" y="10415"/>
                        </a:cubicBezTo>
                        <a:cubicBezTo>
                          <a:pt x="26" y="10459"/>
                          <a:pt x="30" y="10508"/>
                          <a:pt x="24" y="10554"/>
                        </a:cubicBezTo>
                        <a:cubicBezTo>
                          <a:pt x="12" y="10635"/>
                          <a:pt x="0" y="10714"/>
                          <a:pt x="0" y="10796"/>
                        </a:cubicBezTo>
                        <a:cubicBezTo>
                          <a:pt x="0" y="10878"/>
                          <a:pt x="12" y="10955"/>
                          <a:pt x="24" y="11038"/>
                        </a:cubicBezTo>
                        <a:cubicBezTo>
                          <a:pt x="30" y="11083"/>
                          <a:pt x="26" y="11131"/>
                          <a:pt x="37" y="11175"/>
                        </a:cubicBezTo>
                        <a:cubicBezTo>
                          <a:pt x="41" y="11193"/>
                          <a:pt x="51" y="11204"/>
                          <a:pt x="55" y="11220"/>
                        </a:cubicBezTo>
                        <a:cubicBezTo>
                          <a:pt x="62" y="11247"/>
                          <a:pt x="61" y="11276"/>
                          <a:pt x="69" y="11302"/>
                        </a:cubicBezTo>
                        <a:cubicBezTo>
                          <a:pt x="2030" y="17300"/>
                          <a:pt x="6297" y="21599"/>
                          <a:pt x="10800" y="21599"/>
                        </a:cubicBezTo>
                        <a:cubicBezTo>
                          <a:pt x="15302" y="21599"/>
                          <a:pt x="19569" y="17308"/>
                          <a:pt x="21530" y="11309"/>
                        </a:cubicBezTo>
                        <a:cubicBezTo>
                          <a:pt x="21539" y="11283"/>
                          <a:pt x="21537" y="11255"/>
                          <a:pt x="21544" y="11228"/>
                        </a:cubicBezTo>
                        <a:cubicBezTo>
                          <a:pt x="21548" y="11212"/>
                          <a:pt x="21558" y="11201"/>
                          <a:pt x="21562" y="11183"/>
                        </a:cubicBezTo>
                        <a:cubicBezTo>
                          <a:pt x="21573" y="11139"/>
                          <a:pt x="21569" y="11089"/>
                          <a:pt x="21576" y="11044"/>
                        </a:cubicBezTo>
                        <a:cubicBezTo>
                          <a:pt x="21587" y="10963"/>
                          <a:pt x="21599" y="10885"/>
                          <a:pt x="21599" y="10803"/>
                        </a:cubicBezTo>
                        <a:cubicBezTo>
                          <a:pt x="21599" y="10721"/>
                          <a:pt x="21587" y="10642"/>
                          <a:pt x="21576" y="10561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38100" tIns="38100" rIns="38100" bIns="38100" anchor="ctr"/>
                  <a:lstStyle/>
                  <a:p>
                    <a:pPr algn="ctr" defTabSz="457200"/>
                    <a:endParaRPr lang="en-US" sz="300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  <p:sp>
                <p:nvSpPr>
                  <p:cNvPr id="24" name="AutoShape 106"/>
                  <p:cNvSpPr>
                    <a:spLocks/>
                  </p:cNvSpPr>
                  <p:nvPr/>
                </p:nvSpPr>
                <p:spPr bwMode="auto">
                  <a:xfrm>
                    <a:off x="2548173" y="4686523"/>
                    <a:ext cx="51935" cy="51310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9202" y="0"/>
                        </a:moveTo>
                        <a:cubicBezTo>
                          <a:pt x="19193" y="0"/>
                          <a:pt x="19183" y="4"/>
                          <a:pt x="19174" y="4"/>
                        </a:cubicBezTo>
                        <a:cubicBezTo>
                          <a:pt x="8585" y="23"/>
                          <a:pt x="0" y="8607"/>
                          <a:pt x="0" y="19198"/>
                        </a:cubicBezTo>
                        <a:cubicBezTo>
                          <a:pt x="0" y="20523"/>
                          <a:pt x="1076" y="21600"/>
                          <a:pt x="2402" y="21600"/>
                        </a:cubicBezTo>
                        <a:cubicBezTo>
                          <a:pt x="3722" y="21600"/>
                          <a:pt x="4799" y="20523"/>
                          <a:pt x="4799" y="19198"/>
                        </a:cubicBezTo>
                        <a:cubicBezTo>
                          <a:pt x="4799" y="11262"/>
                          <a:pt x="11262" y="4803"/>
                          <a:pt x="19202" y="4803"/>
                        </a:cubicBezTo>
                        <a:lnTo>
                          <a:pt x="19202" y="4798"/>
                        </a:lnTo>
                        <a:cubicBezTo>
                          <a:pt x="20523" y="4798"/>
                          <a:pt x="21599" y="3721"/>
                          <a:pt x="21599" y="2401"/>
                        </a:cubicBezTo>
                        <a:cubicBezTo>
                          <a:pt x="21599" y="1076"/>
                          <a:pt x="20523" y="0"/>
                          <a:pt x="1920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38100" tIns="38100" rIns="38100" bIns="38100" anchor="ctr"/>
                  <a:lstStyle/>
                  <a:p>
                    <a:pPr algn="ctr" defTabSz="457200"/>
                    <a:endParaRPr lang="en-US" sz="300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  <p:sp>
                <p:nvSpPr>
                  <p:cNvPr id="25" name="AutoShape 107"/>
                  <p:cNvSpPr>
                    <a:spLocks/>
                  </p:cNvSpPr>
                  <p:nvPr/>
                </p:nvSpPr>
                <p:spPr bwMode="auto">
                  <a:xfrm>
                    <a:off x="2513756" y="4652107"/>
                    <a:ext cx="160186" cy="160186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0800" y="20057"/>
                        </a:moveTo>
                        <a:cubicBezTo>
                          <a:pt x="5694" y="20057"/>
                          <a:pt x="1542" y="15905"/>
                          <a:pt x="1542" y="10800"/>
                        </a:cubicBezTo>
                        <a:cubicBezTo>
                          <a:pt x="1542" y="5694"/>
                          <a:pt x="5694" y="1542"/>
                          <a:pt x="10800" y="1542"/>
                        </a:cubicBezTo>
                        <a:cubicBezTo>
                          <a:pt x="15905" y="1542"/>
                          <a:pt x="20057" y="5694"/>
                          <a:pt x="20057" y="10800"/>
                        </a:cubicBezTo>
                        <a:cubicBezTo>
                          <a:pt x="20057" y="15905"/>
                          <a:pt x="15905" y="20057"/>
                          <a:pt x="10800" y="20057"/>
                        </a:cubicBezTo>
                        <a:moveTo>
                          <a:pt x="10800" y="0"/>
                        </a:moveTo>
                        <a:cubicBezTo>
                          <a:pt x="4834" y="0"/>
                          <a:pt x="0" y="4834"/>
                          <a:pt x="0" y="10800"/>
                        </a:cubicBezTo>
                        <a:cubicBezTo>
                          <a:pt x="0" y="16765"/>
                          <a:pt x="4834" y="21600"/>
                          <a:pt x="10800" y="21600"/>
                        </a:cubicBezTo>
                        <a:cubicBezTo>
                          <a:pt x="16765" y="21600"/>
                          <a:pt x="21599" y="16765"/>
                          <a:pt x="21599" y="10800"/>
                        </a:cubicBezTo>
                        <a:cubicBezTo>
                          <a:pt x="21599" y="4834"/>
                          <a:pt x="16765" y="0"/>
                          <a:pt x="1080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38100" tIns="38100" rIns="38100" bIns="38100" anchor="ctr"/>
                  <a:lstStyle/>
                  <a:p>
                    <a:pPr algn="ctr" defTabSz="457200"/>
                    <a:endParaRPr lang="en-US" sz="300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  <p:grpSp>
          <p:nvGrpSpPr>
            <p:cNvPr id="9" name="Group 46"/>
            <p:cNvGrpSpPr/>
            <p:nvPr/>
          </p:nvGrpSpPr>
          <p:grpSpPr>
            <a:xfrm>
              <a:off x="329836" y="1428742"/>
              <a:ext cx="1937894" cy="1954755"/>
              <a:chOff x="329836" y="1428742"/>
              <a:chExt cx="1937894" cy="1954755"/>
            </a:xfrm>
          </p:grpSpPr>
          <p:sp>
            <p:nvSpPr>
              <p:cNvPr id="10" name="Rectangle 55"/>
              <p:cNvSpPr/>
              <p:nvPr/>
            </p:nvSpPr>
            <p:spPr>
              <a:xfrm>
                <a:off x="329836" y="3143254"/>
                <a:ext cx="1937894" cy="240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ms-MY" sz="1400" dirty="0">
                    <a:solidFill>
                      <a:schemeClr val="bg1">
                        <a:lumMod val="65000"/>
                      </a:schemeClr>
                    </a:solidFill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Google API</a:t>
                </a:r>
              </a:p>
            </p:txBody>
          </p:sp>
          <p:sp>
            <p:nvSpPr>
              <p:cNvPr id="11" name="Rectangle 56"/>
              <p:cNvSpPr/>
              <p:nvPr/>
            </p:nvSpPr>
            <p:spPr>
              <a:xfrm>
                <a:off x="851446" y="2786064"/>
                <a:ext cx="901159" cy="3123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Location</a:t>
                </a:r>
              </a:p>
            </p:txBody>
          </p:sp>
          <p:grpSp>
            <p:nvGrpSpPr>
              <p:cNvPr id="12" name="Group 45"/>
              <p:cNvGrpSpPr/>
              <p:nvPr/>
            </p:nvGrpSpPr>
            <p:grpSpPr>
              <a:xfrm>
                <a:off x="857224" y="1428742"/>
                <a:ext cx="883120" cy="1227378"/>
                <a:chOff x="857224" y="1428742"/>
                <a:chExt cx="883120" cy="1227378"/>
              </a:xfrm>
            </p:grpSpPr>
            <p:cxnSp>
              <p:nvCxnSpPr>
                <p:cNvPr id="13" name="Straight Connector 7"/>
                <p:cNvCxnSpPr/>
                <p:nvPr/>
              </p:nvCxnSpPr>
              <p:spPr>
                <a:xfrm rot="5400000">
                  <a:off x="929456" y="2298136"/>
                  <a:ext cx="714380" cy="1588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8"/>
                <p:cNvSpPr/>
                <p:nvPr/>
              </p:nvSpPr>
              <p:spPr>
                <a:xfrm>
                  <a:off x="857224" y="1428742"/>
                  <a:ext cx="883120" cy="8831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80"/>
                <p:cNvGrpSpPr/>
                <p:nvPr/>
              </p:nvGrpSpPr>
              <p:grpSpPr>
                <a:xfrm>
                  <a:off x="1167519" y="1684543"/>
                  <a:ext cx="274694" cy="366676"/>
                  <a:chOff x="1724713" y="4548862"/>
                  <a:chExt cx="274694" cy="366676"/>
                </a:xfrm>
              </p:grpSpPr>
              <p:sp>
                <p:nvSpPr>
                  <p:cNvPr id="16" name="AutoShape 108"/>
                  <p:cNvSpPr>
                    <a:spLocks/>
                  </p:cNvSpPr>
                  <p:nvPr/>
                </p:nvSpPr>
                <p:spPr bwMode="auto">
                  <a:xfrm>
                    <a:off x="1792917" y="4617692"/>
                    <a:ext cx="137660" cy="137660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0800" y="1800"/>
                        </a:moveTo>
                        <a:cubicBezTo>
                          <a:pt x="15764" y="1800"/>
                          <a:pt x="19800" y="5835"/>
                          <a:pt x="19800" y="10800"/>
                        </a:cubicBezTo>
                        <a:cubicBezTo>
                          <a:pt x="19800" y="15764"/>
                          <a:pt x="15764" y="19800"/>
                          <a:pt x="10800" y="19800"/>
                        </a:cubicBezTo>
                        <a:cubicBezTo>
                          <a:pt x="5835" y="19800"/>
                          <a:pt x="1800" y="15764"/>
                          <a:pt x="1800" y="10800"/>
                        </a:cubicBezTo>
                        <a:cubicBezTo>
                          <a:pt x="1800" y="5835"/>
                          <a:pt x="5835" y="1800"/>
                          <a:pt x="10800" y="1800"/>
                        </a:cubicBezTo>
                        <a:moveTo>
                          <a:pt x="10800" y="21599"/>
                        </a:moveTo>
                        <a:cubicBezTo>
                          <a:pt x="16756" y="21599"/>
                          <a:pt x="21600" y="16756"/>
                          <a:pt x="21600" y="10800"/>
                        </a:cubicBezTo>
                        <a:cubicBezTo>
                          <a:pt x="21600" y="4843"/>
                          <a:pt x="16756" y="0"/>
                          <a:pt x="10800" y="0"/>
                        </a:cubicBezTo>
                        <a:cubicBezTo>
                          <a:pt x="4843" y="0"/>
                          <a:pt x="0" y="4843"/>
                          <a:pt x="0" y="10800"/>
                        </a:cubicBezTo>
                        <a:cubicBezTo>
                          <a:pt x="0" y="16756"/>
                          <a:pt x="4843" y="21599"/>
                          <a:pt x="10800" y="21599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38100" tIns="38100" rIns="38100" bIns="38100" anchor="ctr"/>
                  <a:lstStyle/>
                  <a:p>
                    <a:pPr algn="ctr" defTabSz="457200"/>
                    <a:endParaRPr lang="en-US" sz="300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  <p:sp>
                <p:nvSpPr>
                  <p:cNvPr id="17" name="AutoShape 109"/>
                  <p:cNvSpPr>
                    <a:spLocks/>
                  </p:cNvSpPr>
                  <p:nvPr/>
                </p:nvSpPr>
                <p:spPr bwMode="auto">
                  <a:xfrm>
                    <a:off x="1724713" y="4548862"/>
                    <a:ext cx="274694" cy="366676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0904" y="20170"/>
                        </a:moveTo>
                        <a:cubicBezTo>
                          <a:pt x="10885" y="20184"/>
                          <a:pt x="10830" y="20215"/>
                          <a:pt x="10782" y="20237"/>
                        </a:cubicBezTo>
                        <a:cubicBezTo>
                          <a:pt x="10774" y="20218"/>
                          <a:pt x="10707" y="20178"/>
                          <a:pt x="10666" y="20147"/>
                        </a:cubicBezTo>
                        <a:cubicBezTo>
                          <a:pt x="7368" y="17300"/>
                          <a:pt x="1799" y="12497"/>
                          <a:pt x="1799" y="8101"/>
                        </a:cubicBezTo>
                        <a:cubicBezTo>
                          <a:pt x="1799" y="4378"/>
                          <a:pt x="5838" y="1350"/>
                          <a:pt x="10800" y="1350"/>
                        </a:cubicBezTo>
                        <a:cubicBezTo>
                          <a:pt x="15762" y="1350"/>
                          <a:pt x="19800" y="4378"/>
                          <a:pt x="19800" y="8101"/>
                        </a:cubicBezTo>
                        <a:cubicBezTo>
                          <a:pt x="19800" y="12497"/>
                          <a:pt x="14231" y="17300"/>
                          <a:pt x="10904" y="20170"/>
                        </a:cubicBezTo>
                        <a:moveTo>
                          <a:pt x="10800" y="0"/>
                        </a:moveTo>
                        <a:cubicBezTo>
                          <a:pt x="4844" y="0"/>
                          <a:pt x="0" y="3588"/>
                          <a:pt x="0" y="8101"/>
                        </a:cubicBezTo>
                        <a:cubicBezTo>
                          <a:pt x="0" y="12826"/>
                          <a:pt x="5400" y="17660"/>
                          <a:pt x="9337" y="21056"/>
                        </a:cubicBezTo>
                        <a:cubicBezTo>
                          <a:pt x="9352" y="21070"/>
                          <a:pt x="9984" y="21599"/>
                          <a:pt x="10766" y="21599"/>
                        </a:cubicBezTo>
                        <a:lnTo>
                          <a:pt x="10834" y="21599"/>
                        </a:lnTo>
                        <a:cubicBezTo>
                          <a:pt x="11615" y="21599"/>
                          <a:pt x="12247" y="21070"/>
                          <a:pt x="12262" y="21056"/>
                        </a:cubicBezTo>
                        <a:cubicBezTo>
                          <a:pt x="16200" y="17660"/>
                          <a:pt x="21599" y="12826"/>
                          <a:pt x="21599" y="8101"/>
                        </a:cubicBezTo>
                        <a:cubicBezTo>
                          <a:pt x="21599" y="3588"/>
                          <a:pt x="16755" y="0"/>
                          <a:pt x="1080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 cap="flat" cmpd="sng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38100" tIns="38100" rIns="38100" bIns="38100" anchor="ctr"/>
                  <a:lstStyle/>
                  <a:p>
                    <a:pPr algn="ctr" defTabSz="457200"/>
                    <a:endParaRPr lang="en-US" sz="300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</p:grpSp>
        </p:grpSp>
      </p:grpSp>
      <p:sp>
        <p:nvSpPr>
          <p:cNvPr id="47" name="文本框 51"/>
          <p:cNvSpPr txBox="1"/>
          <p:nvPr/>
        </p:nvSpPr>
        <p:spPr>
          <a:xfrm>
            <a:off x="4831187" y="933149"/>
            <a:ext cx="253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24F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zh-CN" altLang="en-US" sz="3200" dirty="0">
              <a:solidFill>
                <a:srgbClr val="524F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55"/>
          <p:cNvSpPr/>
          <p:nvPr/>
        </p:nvSpPr>
        <p:spPr>
          <a:xfrm>
            <a:off x="3596501" y="4321905"/>
            <a:ext cx="2482655" cy="307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s-MY" sz="14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Post Location</a:t>
            </a:r>
          </a:p>
        </p:txBody>
      </p:sp>
      <p:sp>
        <p:nvSpPr>
          <p:cNvPr id="50" name="Rectangle 55"/>
          <p:cNvSpPr/>
          <p:nvPr/>
        </p:nvSpPr>
        <p:spPr>
          <a:xfrm>
            <a:off x="6346741" y="4264416"/>
            <a:ext cx="2482655" cy="307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s-MY" sz="14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Organize</a:t>
            </a:r>
          </a:p>
        </p:txBody>
      </p:sp>
      <p:sp>
        <p:nvSpPr>
          <p:cNvPr id="51" name="Rectangle 55"/>
          <p:cNvSpPr/>
          <p:nvPr/>
        </p:nvSpPr>
        <p:spPr>
          <a:xfrm>
            <a:off x="9158005" y="4264416"/>
            <a:ext cx="2482655" cy="307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s-MY" sz="14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Rate</a:t>
            </a:r>
          </a:p>
        </p:txBody>
      </p:sp>
      <p:grpSp>
        <p:nvGrpSpPr>
          <p:cNvPr id="52" name="Group 24"/>
          <p:cNvGrpSpPr/>
          <p:nvPr/>
        </p:nvGrpSpPr>
        <p:grpSpPr>
          <a:xfrm>
            <a:off x="9802605" y="2125428"/>
            <a:ext cx="1131373" cy="1138267"/>
            <a:chOff x="7529520" y="2743206"/>
            <a:chExt cx="760650" cy="760650"/>
          </a:xfrm>
        </p:grpSpPr>
        <p:sp>
          <p:nvSpPr>
            <p:cNvPr id="53" name="Oval 4"/>
            <p:cNvSpPr/>
            <p:nvPr/>
          </p:nvSpPr>
          <p:spPr>
            <a:xfrm>
              <a:off x="7529520" y="2743206"/>
              <a:ext cx="760650" cy="7606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8B4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AutoShape 112"/>
            <p:cNvSpPr>
              <a:spLocks/>
            </p:cNvSpPr>
            <p:nvPr/>
          </p:nvSpPr>
          <p:spPr bwMode="auto">
            <a:xfrm>
              <a:off x="7715272" y="2928958"/>
              <a:ext cx="366050" cy="366676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48B49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9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/>
          <p:nvPr/>
        </p:nvGrpSpPr>
        <p:grpSpPr>
          <a:xfrm>
            <a:off x="1170215" y="1333486"/>
            <a:ext cx="2095515" cy="3212264"/>
            <a:chOff x="540204" y="1000114"/>
            <a:chExt cx="1571636" cy="2409198"/>
          </a:xfrm>
        </p:grpSpPr>
        <p:sp>
          <p:nvSpPr>
            <p:cNvPr id="3" name="Rectangle 32"/>
            <p:cNvSpPr/>
            <p:nvPr/>
          </p:nvSpPr>
          <p:spPr>
            <a:xfrm>
              <a:off x="571504" y="2786064"/>
              <a:ext cx="1540336" cy="623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12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Siignup To active our service.</a:t>
              </a:r>
            </a:p>
            <a:p>
              <a:r>
                <a:rPr lang="ms-MY" sz="12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Users can select to be Guider or Tourist</a:t>
              </a:r>
            </a:p>
          </p:txBody>
        </p:sp>
        <p:sp>
          <p:nvSpPr>
            <p:cNvPr id="4" name="Rectangle 33"/>
            <p:cNvSpPr/>
            <p:nvPr/>
          </p:nvSpPr>
          <p:spPr>
            <a:xfrm>
              <a:off x="540204" y="2357436"/>
              <a:ext cx="1357322" cy="377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667" dirty="0">
                  <a:solidFill>
                    <a:srgbClr val="A5779E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</a:t>
              </a:r>
              <a:r>
                <a:rPr lang="en-US" altLang="zh-CN" sz="2667" dirty="0">
                  <a:solidFill>
                    <a:srgbClr val="A5779E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tep1</a:t>
              </a:r>
              <a:endParaRPr lang="en-US" sz="2667" dirty="0">
                <a:solidFill>
                  <a:srgbClr val="A5779E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5" name="Rectangle 34"/>
            <p:cNvSpPr/>
            <p:nvPr/>
          </p:nvSpPr>
          <p:spPr>
            <a:xfrm>
              <a:off x="611642" y="1000114"/>
              <a:ext cx="570374" cy="15465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800" dirty="0">
                  <a:solidFill>
                    <a:srgbClr val="A5779E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1</a:t>
              </a:r>
            </a:p>
          </p:txBody>
        </p:sp>
      </p:grpSp>
      <p:grpSp>
        <p:nvGrpSpPr>
          <p:cNvPr id="6" name="Group 48"/>
          <p:cNvGrpSpPr/>
          <p:nvPr/>
        </p:nvGrpSpPr>
        <p:grpSpPr>
          <a:xfrm>
            <a:off x="4069426" y="1333486"/>
            <a:ext cx="2095515" cy="2842932"/>
            <a:chOff x="2714612" y="1000114"/>
            <a:chExt cx="1571636" cy="2132199"/>
          </a:xfrm>
        </p:grpSpPr>
        <p:sp>
          <p:nvSpPr>
            <p:cNvPr id="7" name="Rectangle 38"/>
            <p:cNvSpPr/>
            <p:nvPr/>
          </p:nvSpPr>
          <p:spPr>
            <a:xfrm>
              <a:off x="2745912" y="2786064"/>
              <a:ext cx="1540336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12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Post any location with picture</a:t>
              </a:r>
            </a:p>
          </p:txBody>
        </p:sp>
        <p:sp>
          <p:nvSpPr>
            <p:cNvPr id="8" name="Rectangle 39"/>
            <p:cNvSpPr/>
            <p:nvPr/>
          </p:nvSpPr>
          <p:spPr>
            <a:xfrm>
              <a:off x="2714612" y="2357436"/>
              <a:ext cx="1357322" cy="377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667" dirty="0">
                  <a:solidFill>
                    <a:srgbClr val="FF6E55"/>
                  </a:solidFill>
                  <a:latin typeface="Open Sans" pitchFamily="34" charset="0"/>
                  <a:ea typeface="Open Sans Light" pitchFamily="34" charset="0"/>
                  <a:cs typeface="Open Sans Light" pitchFamily="34" charset="0"/>
                </a:rPr>
                <a:t>Step2</a:t>
              </a:r>
              <a:endParaRPr lang="en-US" sz="2667" dirty="0">
                <a:solidFill>
                  <a:srgbClr val="FF6E55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Rectangle 40"/>
            <p:cNvSpPr/>
            <p:nvPr/>
          </p:nvSpPr>
          <p:spPr>
            <a:xfrm>
              <a:off x="2786050" y="1000114"/>
              <a:ext cx="570374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800" dirty="0">
                  <a:solidFill>
                    <a:srgbClr val="FF6E55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2</a:t>
              </a:r>
            </a:p>
          </p:txBody>
        </p:sp>
      </p:grpSp>
      <p:grpSp>
        <p:nvGrpSpPr>
          <p:cNvPr id="10" name="Group 49"/>
          <p:cNvGrpSpPr/>
          <p:nvPr/>
        </p:nvGrpSpPr>
        <p:grpSpPr>
          <a:xfrm>
            <a:off x="7022196" y="1333486"/>
            <a:ext cx="2095515" cy="2842932"/>
            <a:chOff x="4929190" y="1000114"/>
            <a:chExt cx="1571636" cy="2132199"/>
          </a:xfrm>
        </p:grpSpPr>
        <p:sp>
          <p:nvSpPr>
            <p:cNvPr id="11" name="Rectangle 41"/>
            <p:cNvSpPr/>
            <p:nvPr/>
          </p:nvSpPr>
          <p:spPr>
            <a:xfrm>
              <a:off x="4960490" y="2786064"/>
              <a:ext cx="1540336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12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Loop up location to join the hike</a:t>
              </a:r>
            </a:p>
          </p:txBody>
        </p:sp>
        <p:sp>
          <p:nvSpPr>
            <p:cNvPr id="12" name="Rectangle 42"/>
            <p:cNvSpPr/>
            <p:nvPr/>
          </p:nvSpPr>
          <p:spPr>
            <a:xfrm>
              <a:off x="4929190" y="2357436"/>
              <a:ext cx="1357322" cy="377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667" dirty="0">
                  <a:solidFill>
                    <a:srgbClr val="FFC353"/>
                  </a:solidFill>
                  <a:latin typeface="Open Sans" pitchFamily="34" charset="0"/>
                  <a:ea typeface="Open Sans Light" pitchFamily="34" charset="0"/>
                  <a:cs typeface="Open Sans Light" pitchFamily="34" charset="0"/>
                </a:rPr>
                <a:t>Step3</a:t>
              </a:r>
              <a:endParaRPr lang="en-US" sz="2667" dirty="0">
                <a:solidFill>
                  <a:srgbClr val="FFC353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3" name="Rectangle 43"/>
            <p:cNvSpPr/>
            <p:nvPr/>
          </p:nvSpPr>
          <p:spPr>
            <a:xfrm>
              <a:off x="5000628" y="1000114"/>
              <a:ext cx="570374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800" dirty="0">
                  <a:solidFill>
                    <a:srgbClr val="FFC353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3</a:t>
              </a:r>
            </a:p>
          </p:txBody>
        </p:sp>
      </p:grpSp>
      <p:grpSp>
        <p:nvGrpSpPr>
          <p:cNvPr id="14" name="Group 50"/>
          <p:cNvGrpSpPr/>
          <p:nvPr/>
        </p:nvGrpSpPr>
        <p:grpSpPr>
          <a:xfrm>
            <a:off x="9974967" y="1333486"/>
            <a:ext cx="2095515" cy="2658265"/>
            <a:chOff x="7143768" y="1000114"/>
            <a:chExt cx="1571636" cy="1993699"/>
          </a:xfrm>
        </p:grpSpPr>
        <p:sp>
          <p:nvSpPr>
            <p:cNvPr id="15" name="Rectangle 44"/>
            <p:cNvSpPr/>
            <p:nvPr/>
          </p:nvSpPr>
          <p:spPr>
            <a:xfrm>
              <a:off x="7175068" y="2786064"/>
              <a:ext cx="1540336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12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Review &amp; rate</a:t>
              </a:r>
            </a:p>
          </p:txBody>
        </p:sp>
        <p:sp>
          <p:nvSpPr>
            <p:cNvPr id="16" name="Rectangle 45"/>
            <p:cNvSpPr/>
            <p:nvPr/>
          </p:nvSpPr>
          <p:spPr>
            <a:xfrm>
              <a:off x="7143768" y="2357436"/>
              <a:ext cx="1357322" cy="377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667" dirty="0">
                  <a:solidFill>
                    <a:srgbClr val="48B49C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Step4</a:t>
              </a:r>
              <a:endParaRPr lang="en-US" sz="2667" dirty="0">
                <a:solidFill>
                  <a:srgbClr val="48B49C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7" name="Rectangle 46"/>
            <p:cNvSpPr/>
            <p:nvPr/>
          </p:nvSpPr>
          <p:spPr>
            <a:xfrm>
              <a:off x="7215206" y="1000114"/>
              <a:ext cx="570374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800" dirty="0">
                  <a:solidFill>
                    <a:srgbClr val="48B49C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4</a:t>
              </a:r>
            </a:p>
          </p:txBody>
        </p:sp>
      </p:grpSp>
      <p:sp>
        <p:nvSpPr>
          <p:cNvPr id="19" name="文本框 36"/>
          <p:cNvSpPr txBox="1"/>
          <p:nvPr/>
        </p:nvSpPr>
        <p:spPr>
          <a:xfrm>
            <a:off x="5138050" y="498284"/>
            <a:ext cx="253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24F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Steps</a:t>
            </a:r>
            <a:endParaRPr lang="zh-CN" altLang="en-US" sz="3200" dirty="0">
              <a:solidFill>
                <a:srgbClr val="524F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43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2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7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User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802" y="1814703"/>
            <a:ext cx="66770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5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789"/>
          <a:stretch/>
        </p:blipFill>
        <p:spPr>
          <a:xfrm>
            <a:off x="3541615" y="1267605"/>
            <a:ext cx="8188175" cy="44508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Agency FB" panose="020B0503020202020204" pitchFamily="34" charset="0"/>
                <a:ea typeface="微软雅黑" panose="020B0503020204020204" pitchFamily="34" charset="-122"/>
              </a:rPr>
              <a:t>Location</a:t>
            </a:r>
            <a:endParaRPr lang="en-US" sz="3600" dirty="0">
              <a:latin typeface="Agency FB" panose="020B0503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8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Viewable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190" r="15190"/>
          <a:stretch>
            <a:fillRect/>
          </a:stretch>
        </p:blipFill>
        <p:spPr>
          <a:xfrm>
            <a:off x="3643215" y="827532"/>
            <a:ext cx="8115230" cy="53309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6354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107</TotalTime>
  <Words>151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Open Sans</vt:lpstr>
      <vt:lpstr>Open Sans Light</vt:lpstr>
      <vt:lpstr>幼圆</vt:lpstr>
      <vt:lpstr>微软雅黑</vt:lpstr>
      <vt:lpstr>Agency FB</vt:lpstr>
      <vt:lpstr>Arial</vt:lpstr>
      <vt:lpstr>Corbel</vt:lpstr>
      <vt:lpstr>Rage Italic</vt:lpstr>
      <vt:lpstr>Wingdings 2</vt:lpstr>
      <vt:lpstr>Frame</vt:lpstr>
      <vt:lpstr>CMPE 272 ClassProject   </vt:lpstr>
      <vt:lpstr>PowerPoint Presentation</vt:lpstr>
      <vt:lpstr>INTRO</vt:lpstr>
      <vt:lpstr>PowerPoint Presentation</vt:lpstr>
      <vt:lpstr>PowerPoint Presentation</vt:lpstr>
      <vt:lpstr>PowerPoint Presentation</vt:lpstr>
      <vt:lpstr>User</vt:lpstr>
      <vt:lpstr>Location</vt:lpstr>
      <vt:lpstr>Viewable</vt:lpstr>
      <vt:lpstr>PowerPoint Presentation</vt:lpstr>
      <vt:lpstr>Schedule</vt:lpstr>
      <vt:lpstr>Review &amp; Rate</vt:lpstr>
      <vt:lpstr>Technique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272 ClassProject  RunBook</dc:title>
  <dc:creator>Yu Fu</dc:creator>
  <cp:lastModifiedBy>Yu Fu</cp:lastModifiedBy>
  <cp:revision>17</cp:revision>
  <dcterms:created xsi:type="dcterms:W3CDTF">2016-12-05T06:17:31Z</dcterms:created>
  <dcterms:modified xsi:type="dcterms:W3CDTF">2016-12-05T08:05:02Z</dcterms:modified>
</cp:coreProperties>
</file>