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D835E-12E8-4EDC-889B-EA9471CE2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0757" y="1334962"/>
            <a:ext cx="5230480" cy="753576"/>
          </a:xfrm>
        </p:spPr>
        <p:txBody>
          <a:bodyPr>
            <a:normAutofit/>
          </a:bodyPr>
          <a:lstStyle/>
          <a:p>
            <a:r>
              <a:rPr lang="en-IN" sz="4000" dirty="0"/>
              <a:t>CMPE 272 – Team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058FB-3769-4D57-A80F-1DF4FB113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9885" y="4342301"/>
            <a:ext cx="3812222" cy="236147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sz="1900" b="1" i="1" u="sng" dirty="0">
                <a:solidFill>
                  <a:schemeClr val="tx1"/>
                </a:solidFill>
              </a:rPr>
              <a:t>Presented By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Aman Ojha 	</a:t>
            </a:r>
          </a:p>
          <a:p>
            <a:pPr algn="ctr"/>
            <a:r>
              <a:rPr lang="en-IN" dirty="0" err="1">
                <a:solidFill>
                  <a:schemeClr val="tx1"/>
                </a:solidFill>
              </a:rPr>
              <a:t>Arijit</a:t>
            </a:r>
            <a:r>
              <a:rPr lang="en-IN" dirty="0">
                <a:solidFill>
                  <a:schemeClr val="tx1"/>
                </a:solidFill>
              </a:rPr>
              <a:t> Mandal</a:t>
            </a:r>
          </a:p>
          <a:p>
            <a:pPr algn="ctr"/>
            <a:r>
              <a:rPr lang="en-IN" dirty="0" err="1">
                <a:solidFill>
                  <a:schemeClr val="tx1"/>
                </a:solidFill>
              </a:rPr>
              <a:t>Rutvik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Pensionwar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Vishweshkumar Patel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San Jose State University - 2017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1D0AE-07B7-4BE7-922B-2E8ADF405839}"/>
              </a:ext>
            </a:extLst>
          </p:cNvPr>
          <p:cNvSpPr txBox="1"/>
          <p:nvPr/>
        </p:nvSpPr>
        <p:spPr>
          <a:xfrm>
            <a:off x="841994" y="2878349"/>
            <a:ext cx="10508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Optimized Cluster Index for SQL Table through Observations</a:t>
            </a:r>
          </a:p>
        </p:txBody>
      </p:sp>
    </p:spTree>
    <p:extLst>
      <p:ext uri="{BB962C8B-B14F-4D97-AF65-F5344CB8AC3E}">
        <p14:creationId xmlns:p14="http://schemas.microsoft.com/office/powerpoint/2010/main" val="140871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F517-B16D-4BD9-9FDD-215BE0A2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4173"/>
          </a:xfrm>
        </p:spPr>
        <p:txBody>
          <a:bodyPr/>
          <a:lstStyle/>
          <a:p>
            <a:r>
              <a:rPr lang="en-IN" dirty="0"/>
              <a:t>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5EBBA-DD82-44E8-9EE8-BA92B64F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8282"/>
            <a:ext cx="8915400" cy="4552939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dirty="0"/>
              <a:t>Performance of SQL database while employing them to perform real time analysis </a:t>
            </a:r>
            <a:r>
              <a:rPr lang="en-IN" b="1" dirty="0"/>
              <a:t>on regular basis</a:t>
            </a:r>
          </a:p>
          <a:p>
            <a:endParaRPr lang="en-IN" dirty="0"/>
          </a:p>
          <a:p>
            <a:r>
              <a:rPr lang="en-IN" dirty="0"/>
              <a:t>Delay in response time while performing complex queries on large amount of transactional data stored in SQL databases – join, order by, group by, where clause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Factors to decide clustering index for SQL table – </a:t>
            </a:r>
          </a:p>
          <a:p>
            <a:pPr lvl="1"/>
            <a:r>
              <a:rPr lang="en-IN" dirty="0"/>
              <a:t>Is table indexed based on usage?</a:t>
            </a:r>
          </a:p>
          <a:p>
            <a:pPr lvl="1"/>
            <a:r>
              <a:rPr lang="en-IN" dirty="0"/>
              <a:t>How often will this query or set of query, be executed? </a:t>
            </a:r>
          </a:p>
          <a:p>
            <a:pPr lvl="1"/>
            <a:r>
              <a:rPr lang="en-IN" dirty="0"/>
              <a:t>How much time or I/O will be saved? </a:t>
            </a:r>
          </a:p>
          <a:p>
            <a:pPr lvl="1"/>
            <a:r>
              <a:rPr lang="en-IN" dirty="0"/>
              <a:t>Repetitive usage of set of queries in particular time line</a:t>
            </a:r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54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6E70-00E3-493D-A48D-BF9F5082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5296"/>
          </a:xfrm>
        </p:spPr>
        <p:txBody>
          <a:bodyPr/>
          <a:lstStyle/>
          <a:p>
            <a:r>
              <a:rPr lang="en-IN" dirty="0"/>
              <a:t>Targeted User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0D05-3A47-4D1E-AFDD-26EE7CC8F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0327"/>
            <a:ext cx="8915400" cy="456181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Insurance firms - State farms ….</a:t>
            </a:r>
          </a:p>
          <a:p>
            <a:endParaRPr lang="en-IN" dirty="0"/>
          </a:p>
          <a:p>
            <a:r>
              <a:rPr lang="en-IN" dirty="0"/>
              <a:t>Investment firms - Morgan Stanley, Goldman Sachs ….</a:t>
            </a:r>
          </a:p>
          <a:p>
            <a:endParaRPr lang="en-IN" dirty="0"/>
          </a:p>
          <a:p>
            <a:r>
              <a:rPr lang="en-IN" dirty="0"/>
              <a:t>Pharmaceutical firms - Novartis, Johnson and Johnson </a:t>
            </a:r>
          </a:p>
          <a:p>
            <a:endParaRPr lang="en-IN" dirty="0"/>
          </a:p>
          <a:p>
            <a:r>
              <a:rPr lang="en-IN" dirty="0"/>
              <a:t>Product based firms – IBM, Apple, Google, Amazon …</a:t>
            </a:r>
          </a:p>
          <a:p>
            <a:endParaRPr lang="en-IN" dirty="0"/>
          </a:p>
          <a:p>
            <a:r>
              <a:rPr lang="en-IN" dirty="0"/>
              <a:t>Service based firms – IBM, PWC, Deloitte ….. </a:t>
            </a:r>
          </a:p>
          <a:p>
            <a:endParaRPr lang="en-IN" dirty="0"/>
          </a:p>
          <a:p>
            <a:r>
              <a:rPr lang="en-IN" dirty="0"/>
              <a:t>Basically, all firms that depends on transactional data analysis on repetitive basis</a:t>
            </a:r>
          </a:p>
        </p:txBody>
      </p:sp>
    </p:spTree>
    <p:extLst>
      <p:ext uri="{BB962C8B-B14F-4D97-AF65-F5344CB8AC3E}">
        <p14:creationId xmlns:p14="http://schemas.microsoft.com/office/powerpoint/2010/main" val="43850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72B6-B4CC-4843-B963-BDA258F9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2030"/>
          </a:xfrm>
        </p:spPr>
        <p:txBody>
          <a:bodyPr/>
          <a:lstStyle/>
          <a:p>
            <a:r>
              <a:rPr lang="en-IN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D36FB-2EFB-41D2-B604-631955FBC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6959"/>
            <a:ext cx="8915400" cy="4544061"/>
          </a:xfrm>
        </p:spPr>
        <p:txBody>
          <a:bodyPr/>
          <a:lstStyle/>
          <a:p>
            <a:r>
              <a:rPr lang="en-IN" dirty="0"/>
              <a:t>Observe queries being performed on tables </a:t>
            </a:r>
          </a:p>
          <a:p>
            <a:endParaRPr lang="en-IN" dirty="0"/>
          </a:p>
          <a:p>
            <a:r>
              <a:rPr lang="en-IN" dirty="0"/>
              <a:t>Differentiate complex queries and log them</a:t>
            </a:r>
          </a:p>
          <a:p>
            <a:endParaRPr lang="en-IN" dirty="0"/>
          </a:p>
          <a:p>
            <a:r>
              <a:rPr lang="en-IN" dirty="0"/>
              <a:t>Parse logged queries and find weights of columns and based on that find best column for a table to be considered for cluster index</a:t>
            </a:r>
          </a:p>
          <a:p>
            <a:endParaRPr lang="en-IN" dirty="0"/>
          </a:p>
          <a:p>
            <a:r>
              <a:rPr lang="en-IN" dirty="0"/>
              <a:t>Store relevant results for future analysis</a:t>
            </a:r>
          </a:p>
          <a:p>
            <a:endParaRPr lang="en-IN" dirty="0"/>
          </a:p>
          <a:p>
            <a:r>
              <a:rPr lang="en-IN" dirty="0"/>
              <a:t>Upon need to perform </a:t>
            </a:r>
            <a:r>
              <a:rPr lang="en-IN"/>
              <a:t>same analysis, </a:t>
            </a:r>
            <a:r>
              <a:rPr lang="en-IN" dirty="0"/>
              <a:t>re-index tables based on previously found results.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2163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202</TotalTime>
  <Words>235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CMPE 272 – Team 13</vt:lpstr>
      <vt:lpstr>What’s the Problem?</vt:lpstr>
      <vt:lpstr>Targeted User Group</vt:lpstr>
      <vt:lpstr>Our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272 – Team 13</dc:title>
  <dc:creator>Vishweshkumar Patel</dc:creator>
  <cp:lastModifiedBy>Aman Ojha</cp:lastModifiedBy>
  <cp:revision>17</cp:revision>
  <dcterms:created xsi:type="dcterms:W3CDTF">2017-12-11T23:47:53Z</dcterms:created>
  <dcterms:modified xsi:type="dcterms:W3CDTF">2017-12-12T03:13:56Z</dcterms:modified>
</cp:coreProperties>
</file>