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90" d="100"/>
          <a:sy n="90" d="100"/>
        </p:scale>
        <p:origin x="14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83BDAA-2276-2643-8C3E-AC1B1651A86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AFFA3E-43D1-D547-835F-FCD4C72C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Duplicate Questions on Quora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NLP and Data Mining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Quora Sample Data Set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614613"/>
            <a:ext cx="9958387" cy="3143250"/>
          </a:xfrm>
        </p:spPr>
      </p:pic>
    </p:spTree>
    <p:extLst>
      <p:ext uri="{BB962C8B-B14F-4D97-AF65-F5344CB8AC3E}">
        <p14:creationId xmlns:p14="http://schemas.microsoft.com/office/powerpoint/2010/main" val="9163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Implementation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Building CSR(Compresses Sparse Rows) Matrix.</a:t>
            </a:r>
          </a:p>
          <a:p>
            <a:r>
              <a:rPr lang="en-US" sz="3200" dirty="0"/>
              <a:t>Converting the CSR </a:t>
            </a:r>
            <a:r>
              <a:rPr lang="en-US" sz="3200" dirty="0" smtClean="0"/>
              <a:t>matrix </a:t>
            </a:r>
            <a:r>
              <a:rPr lang="en-US" sz="3200" dirty="0"/>
              <a:t>into </a:t>
            </a:r>
            <a:r>
              <a:rPr lang="en-US" sz="3200" dirty="0" smtClean="0"/>
              <a:t>Inverse </a:t>
            </a:r>
            <a:r>
              <a:rPr lang="en-US" sz="3200" dirty="0"/>
              <a:t>D</a:t>
            </a:r>
            <a:r>
              <a:rPr lang="en-US" sz="3200" dirty="0" smtClean="0"/>
              <a:t>ocument </a:t>
            </a:r>
            <a:r>
              <a:rPr lang="en-US" sz="3200" dirty="0"/>
              <a:t>F</a:t>
            </a:r>
            <a:r>
              <a:rPr lang="en-US" sz="3200" dirty="0" smtClean="0"/>
              <a:t>requency matrix.</a:t>
            </a:r>
          </a:p>
          <a:p>
            <a:r>
              <a:rPr lang="en-US" sz="3200" dirty="0" smtClean="0"/>
              <a:t>Computing Cosine Similarity.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74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56761"/>
            <a:ext cx="9463087" cy="36025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What is your name? </a:t>
            </a:r>
            <a:r>
              <a:rPr lang="mr-IN" dirty="0" smtClean="0"/>
              <a:t>–</a:t>
            </a:r>
            <a:r>
              <a:rPr lang="en-US" dirty="0" smtClean="0"/>
              <a:t> What (0), is (1), your (2), name(3)</a:t>
            </a:r>
          </a:p>
          <a:p>
            <a:r>
              <a:rPr lang="en-US" dirty="0" smtClean="0"/>
              <a:t>Is it not raining, Is It? </a:t>
            </a:r>
            <a:r>
              <a:rPr lang="mr-IN" dirty="0" smtClean="0"/>
              <a:t>–</a:t>
            </a:r>
            <a:r>
              <a:rPr lang="en-US" dirty="0" smtClean="0"/>
              <a:t> Is(1), it(4), not(5), raining(6), is(1), it(4)</a:t>
            </a:r>
          </a:p>
          <a:p>
            <a:r>
              <a:rPr lang="en-US" dirty="0" smtClean="0"/>
              <a:t>Where is your house? </a:t>
            </a:r>
            <a:r>
              <a:rPr lang="mr-IN" dirty="0" smtClean="0"/>
              <a:t>–</a:t>
            </a:r>
            <a:r>
              <a:rPr lang="en-US" dirty="0" smtClean="0"/>
              <a:t> Where(7), is(1), your(2), house(8)</a:t>
            </a:r>
          </a:p>
          <a:p>
            <a:pPr marL="0" indent="0">
              <a:buNone/>
            </a:pPr>
            <a:r>
              <a:rPr lang="en-US" dirty="0" smtClean="0"/>
              <a:t>Index [0, 1, 2, 3, 1, 4, 5, 6, 1, 2, 7, 8]</a:t>
            </a:r>
          </a:p>
          <a:p>
            <a:pPr marL="0" indent="0">
              <a:buNone/>
            </a:pPr>
            <a:r>
              <a:rPr lang="en-US" dirty="0" smtClean="0"/>
              <a:t>Value [1, 1, 1, 1, 2, 2, 1, 1, 1, 1, 1, 1]</a:t>
            </a:r>
          </a:p>
          <a:p>
            <a:pPr marL="0" indent="0">
              <a:buNone/>
            </a:pPr>
            <a:r>
              <a:rPr lang="en-US" dirty="0" smtClean="0"/>
              <a:t>Pointer [0, 4</a:t>
            </a:r>
            <a:r>
              <a:rPr lang="en-US" smtClean="0"/>
              <a:t>, </a:t>
            </a:r>
            <a:r>
              <a:rPr lang="en-US" smtClean="0"/>
              <a:t>8, 12</a:t>
            </a:r>
            <a:r>
              <a:rPr lang="en-US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 Matrix</a:t>
            </a:r>
            <a:r>
              <a:rPr lang="mr-IN" dirty="0" smtClean="0"/>
              <a:t>…</a:t>
            </a:r>
            <a:r>
              <a:rPr lang="en-US" dirty="0" smtClean="0"/>
              <a:t>(</a:t>
            </a:r>
            <a:r>
              <a:rPr lang="en-US" sz="3600" dirty="0" smtClean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9463"/>
          </a:xfrm>
        </p:spPr>
        <p:txBody>
          <a:bodyPr>
            <a:normAutofit lnSpcReduction="10000"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Each row </a:t>
            </a:r>
            <a:r>
              <a:rPr lang="en-US" dirty="0"/>
              <a:t>in CSR </a:t>
            </a:r>
            <a:r>
              <a:rPr lang="en-US" dirty="0" smtClean="0"/>
              <a:t>Matrix represents a question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Row1 &lt; 0  1   2   3 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</a:t>
            </a:r>
            <a:r>
              <a:rPr lang="en-US" dirty="0" smtClean="0"/>
              <a:t>1   1   1   1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Row2 and Row3 implemented in the same way.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CSR Matrix: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Row 1  &lt;0 1, 1 1, 2 1, 3 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Row 2  &lt;1 2, 4 2, 5 1, 6 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Row 3  &lt;1 1, 2 1, 7 1, 8 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692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. B = |A||B| cos </a:t>
            </a:r>
            <a:r>
              <a:rPr lang="el-GR" dirty="0"/>
              <a:t>θ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os </a:t>
            </a:r>
            <a:r>
              <a:rPr lang="el-GR" dirty="0"/>
              <a:t>θ </a:t>
            </a:r>
            <a:r>
              <a:rPr lang="en-US" dirty="0" smtClean="0"/>
              <a:t> = A/|A| . B/|B|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where A is vector representation of Q1 in each question pair and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B </a:t>
            </a:r>
            <a:r>
              <a:rPr lang="en-US" dirty="0"/>
              <a:t>is vector representation of </a:t>
            </a:r>
            <a:r>
              <a:rPr lang="en-US" dirty="0" smtClean="0"/>
              <a:t>Q2 </a:t>
            </a:r>
            <a:r>
              <a:rPr lang="en-US" dirty="0"/>
              <a:t>in each question </a:t>
            </a:r>
            <a:r>
              <a:rPr lang="en-US" dirty="0" smtClean="0"/>
              <a:t>pair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 1</a:t>
            </a:r>
            <a:r>
              <a:rPr lang="en-US" dirty="0"/>
              <a:t> x</a:t>
            </a:r>
            <a:r>
              <a:rPr lang="en-US" dirty="0" smtClean="0"/>
              <a:t>̂</a:t>
            </a:r>
            <a:r>
              <a:rPr lang="en-US" baseline="-25000" dirty="0" smtClean="0"/>
              <a:t>0 </a:t>
            </a:r>
            <a:r>
              <a:rPr lang="en-US" dirty="0" smtClean="0"/>
              <a:t>+ 1</a:t>
            </a:r>
            <a:r>
              <a:rPr lang="en-US" dirty="0"/>
              <a:t> x</a:t>
            </a:r>
            <a:r>
              <a:rPr lang="en-US" dirty="0" smtClean="0"/>
              <a:t>̂</a:t>
            </a:r>
            <a:r>
              <a:rPr lang="en-US" baseline="-25000" dirty="0" smtClean="0"/>
              <a:t>1</a:t>
            </a:r>
            <a:r>
              <a:rPr lang="en-US" dirty="0" smtClean="0"/>
              <a:t> + 1</a:t>
            </a:r>
            <a:r>
              <a:rPr lang="en-US" dirty="0"/>
              <a:t> x</a:t>
            </a:r>
            <a:r>
              <a:rPr lang="en-US" dirty="0" smtClean="0"/>
              <a:t>̂</a:t>
            </a:r>
            <a:r>
              <a:rPr lang="en-US" baseline="-25000" dirty="0" smtClean="0"/>
              <a:t>2</a:t>
            </a:r>
            <a:r>
              <a:rPr lang="en-US" dirty="0" smtClean="0"/>
              <a:t> + 1</a:t>
            </a:r>
            <a:r>
              <a:rPr lang="en-US" dirty="0"/>
              <a:t> x</a:t>
            </a:r>
            <a:r>
              <a:rPr lang="en-US" dirty="0" smtClean="0"/>
              <a:t>̂</a:t>
            </a:r>
            <a:r>
              <a:rPr lang="en-US" baseline="-25000" dirty="0" smtClean="0"/>
              <a:t>3  </a:t>
            </a:r>
            <a:r>
              <a:rPr lang="en-US" dirty="0" smtClean="0"/>
              <a:t>where </a:t>
            </a:r>
            <a:r>
              <a:rPr lang="en-US" dirty="0"/>
              <a:t>x</a:t>
            </a:r>
            <a:r>
              <a:rPr lang="en-US" dirty="0" smtClean="0"/>
              <a:t>̂ denotes vector index</a:t>
            </a:r>
          </a:p>
          <a:p>
            <a:r>
              <a:rPr lang="en-US" dirty="0"/>
              <a:t>T</a:t>
            </a:r>
            <a:r>
              <a:rPr lang="en-US" dirty="0" smtClean="0"/>
              <a:t>he threshold value of cosine similarity 0.551 maximizes the accuracy.</a:t>
            </a:r>
          </a:p>
          <a:p>
            <a:r>
              <a:rPr lang="en-US" dirty="0" smtClean="0"/>
              <a:t>If value of </a:t>
            </a:r>
            <a:r>
              <a:rPr lang="en-US" dirty="0"/>
              <a:t>cos </a:t>
            </a:r>
            <a:r>
              <a:rPr lang="el-GR" dirty="0" smtClean="0"/>
              <a:t>θ</a:t>
            </a:r>
            <a:r>
              <a:rPr lang="en-US" dirty="0" smtClean="0"/>
              <a:t> exceeds threshold limit, the questions are similar, else they differ.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14613"/>
            <a:ext cx="9601200" cy="2849649"/>
          </a:xfrm>
        </p:spPr>
      </p:pic>
      <p:sp>
        <p:nvSpPr>
          <p:cNvPr id="10" name="Rounded Rectangle 9"/>
          <p:cNvSpPr/>
          <p:nvPr/>
        </p:nvSpPr>
        <p:spPr>
          <a:xfrm>
            <a:off x="992551" y="4414838"/>
            <a:ext cx="4076241" cy="885826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075063" y="3319058"/>
            <a:ext cx="440674" cy="932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1042989"/>
            <a:ext cx="9486899" cy="4832350"/>
          </a:xfrm>
        </p:spPr>
      </p:pic>
    </p:spTree>
    <p:extLst>
      <p:ext uri="{BB962C8B-B14F-4D97-AF65-F5344CB8AC3E}">
        <p14:creationId xmlns:p14="http://schemas.microsoft.com/office/powerpoint/2010/main" val="17744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</TotalTime>
  <Words>196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Mangal</vt:lpstr>
      <vt:lpstr>Organic</vt:lpstr>
      <vt:lpstr>Detecting Duplicate Questions on Quora</vt:lpstr>
      <vt:lpstr>Quora Sample Data Set</vt:lpstr>
      <vt:lpstr>Project Implementation</vt:lpstr>
      <vt:lpstr>CSR Matrix</vt:lpstr>
      <vt:lpstr>CSR Matrix…(Continued)</vt:lpstr>
      <vt:lpstr>Cosine Similarity</vt:lpstr>
      <vt:lpstr>Accuracy 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Duplicate Questions on Quora</dc:title>
  <dc:creator>Manogna Mujje</dc:creator>
  <cp:lastModifiedBy>Manogna Mujje</cp:lastModifiedBy>
  <cp:revision>23</cp:revision>
  <dcterms:created xsi:type="dcterms:W3CDTF">2017-12-04T02:03:36Z</dcterms:created>
  <dcterms:modified xsi:type="dcterms:W3CDTF">2017-12-05T02:40:26Z</dcterms:modified>
</cp:coreProperties>
</file>