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9"/>
    <p:restoredTop sz="94641"/>
  </p:normalViewPr>
  <p:slideViewPr>
    <p:cSldViewPr snapToGrid="0" snapToObjects="1">
      <p:cViewPr varScale="1">
        <p:scale>
          <a:sx n="120" d="100"/>
          <a:sy n="120" d="100"/>
        </p:scale>
        <p:origin x="20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069325" y="575500"/>
            <a:ext cx="17898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900"/>
              <a:buChar char="▪"/>
              <a:defRPr sz="900"/>
            </a:lvl1pPr>
            <a:lvl2pPr lvl="1" rtl="0">
              <a:spcBef>
                <a:spcPts val="0"/>
              </a:spcBef>
              <a:buSzPts val="900"/>
              <a:buChar char="-"/>
              <a:defRPr sz="900"/>
            </a:lvl2pPr>
            <a:lvl3pPr lvl="2" rtl="0">
              <a:spcBef>
                <a:spcPts val="0"/>
              </a:spcBef>
              <a:buSzPts val="900"/>
              <a:buChar char="-"/>
              <a:defRPr sz="900"/>
            </a:lvl3pPr>
            <a:lvl4pPr lvl="3" rtl="0">
              <a:spcBef>
                <a:spcPts val="0"/>
              </a:spcBef>
              <a:buSzPts val="900"/>
              <a:buChar char="-"/>
              <a:defRPr sz="900"/>
            </a:lvl4pPr>
            <a:lvl5pPr lvl="4" rtl="0">
              <a:spcBef>
                <a:spcPts val="0"/>
              </a:spcBef>
              <a:buSzPts val="900"/>
              <a:buChar char="-"/>
              <a:defRPr sz="900"/>
            </a:lvl5pPr>
            <a:lvl6pPr lvl="5" rtl="0">
              <a:spcBef>
                <a:spcPts val="0"/>
              </a:spcBef>
              <a:buSzPts val="900"/>
              <a:buChar char="-"/>
              <a:defRPr sz="900"/>
            </a:lvl6pPr>
            <a:lvl7pPr lvl="6" rtl="0">
              <a:spcBef>
                <a:spcPts val="0"/>
              </a:spcBef>
              <a:buSzPts val="900"/>
              <a:buChar char="-"/>
              <a:defRPr sz="900"/>
            </a:lvl7pPr>
            <a:lvl8pPr lvl="7" rtl="0">
              <a:spcBef>
                <a:spcPts val="0"/>
              </a:spcBef>
              <a:buSzPts val="900"/>
              <a:buChar char="-"/>
              <a:defRPr sz="900"/>
            </a:lvl8pPr>
            <a:lvl9pPr lvl="8" rtl="0">
              <a:spcBef>
                <a:spcPts val="0"/>
              </a:spcBef>
              <a:buSzPts val="900"/>
              <a:buChar char="-"/>
              <a:defRPr sz="9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951006" y="575500"/>
            <a:ext cx="17898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900"/>
              <a:buChar char="▪"/>
              <a:defRPr sz="900"/>
            </a:lvl1pPr>
            <a:lvl2pPr lvl="1" rtl="0">
              <a:spcBef>
                <a:spcPts val="0"/>
              </a:spcBef>
              <a:buSzPts val="900"/>
              <a:buChar char="-"/>
              <a:defRPr sz="900"/>
            </a:lvl2pPr>
            <a:lvl3pPr lvl="2" rtl="0">
              <a:spcBef>
                <a:spcPts val="0"/>
              </a:spcBef>
              <a:buSzPts val="900"/>
              <a:buChar char="-"/>
              <a:defRPr sz="900"/>
            </a:lvl3pPr>
            <a:lvl4pPr lvl="3" rtl="0">
              <a:spcBef>
                <a:spcPts val="0"/>
              </a:spcBef>
              <a:buSzPts val="900"/>
              <a:buChar char="-"/>
              <a:defRPr sz="900"/>
            </a:lvl4pPr>
            <a:lvl5pPr lvl="4" rtl="0">
              <a:spcBef>
                <a:spcPts val="0"/>
              </a:spcBef>
              <a:buSzPts val="900"/>
              <a:buChar char="-"/>
              <a:defRPr sz="900"/>
            </a:lvl5pPr>
            <a:lvl6pPr lvl="5" rtl="0">
              <a:spcBef>
                <a:spcPts val="0"/>
              </a:spcBef>
              <a:buSzPts val="900"/>
              <a:buChar char="-"/>
              <a:defRPr sz="900"/>
            </a:lvl6pPr>
            <a:lvl7pPr lvl="6" rtl="0">
              <a:spcBef>
                <a:spcPts val="0"/>
              </a:spcBef>
              <a:buSzPts val="900"/>
              <a:buChar char="-"/>
              <a:defRPr sz="900"/>
            </a:lvl7pPr>
            <a:lvl8pPr lvl="7" rtl="0">
              <a:spcBef>
                <a:spcPts val="0"/>
              </a:spcBef>
              <a:buSzPts val="900"/>
              <a:buChar char="-"/>
              <a:defRPr sz="900"/>
            </a:lvl8pPr>
            <a:lvl9pPr lvl="8" rtl="0">
              <a:spcBef>
                <a:spcPts val="0"/>
              </a:spcBef>
              <a:buSzPts val="900"/>
              <a:buChar char="-"/>
              <a:defRPr sz="9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3"/>
          </p:nvPr>
        </p:nvSpPr>
        <p:spPr>
          <a:xfrm>
            <a:off x="6832686" y="575500"/>
            <a:ext cx="17898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900"/>
              <a:buChar char="▪"/>
              <a:defRPr sz="900"/>
            </a:lvl1pPr>
            <a:lvl2pPr lvl="1" rtl="0">
              <a:spcBef>
                <a:spcPts val="0"/>
              </a:spcBef>
              <a:buSzPts val="900"/>
              <a:buChar char="-"/>
              <a:defRPr sz="900"/>
            </a:lvl2pPr>
            <a:lvl3pPr lvl="2" rtl="0">
              <a:spcBef>
                <a:spcPts val="0"/>
              </a:spcBef>
              <a:buSzPts val="900"/>
              <a:buChar char="-"/>
              <a:defRPr sz="900"/>
            </a:lvl3pPr>
            <a:lvl4pPr lvl="3" rtl="0">
              <a:spcBef>
                <a:spcPts val="0"/>
              </a:spcBef>
              <a:buSzPts val="900"/>
              <a:buChar char="-"/>
              <a:defRPr sz="900"/>
            </a:lvl4pPr>
            <a:lvl5pPr lvl="4" rtl="0">
              <a:spcBef>
                <a:spcPts val="0"/>
              </a:spcBef>
              <a:buSzPts val="900"/>
              <a:buChar char="-"/>
              <a:defRPr sz="900"/>
            </a:lvl5pPr>
            <a:lvl6pPr lvl="5" rtl="0">
              <a:spcBef>
                <a:spcPts val="0"/>
              </a:spcBef>
              <a:buSzPts val="900"/>
              <a:buChar char="-"/>
              <a:defRPr sz="900"/>
            </a:lvl6pPr>
            <a:lvl7pPr lvl="6" rtl="0">
              <a:spcBef>
                <a:spcPts val="0"/>
              </a:spcBef>
              <a:buSzPts val="900"/>
              <a:buChar char="-"/>
              <a:defRPr sz="900"/>
            </a:lvl7pPr>
            <a:lvl8pPr lvl="7" rtl="0">
              <a:spcBef>
                <a:spcPts val="0"/>
              </a:spcBef>
              <a:buSzPts val="900"/>
              <a:buChar char="-"/>
              <a:defRPr sz="900"/>
            </a:lvl8pPr>
            <a:lvl9pPr lvl="8" rtl="0">
              <a:spcBef>
                <a:spcPts val="0"/>
              </a:spcBef>
              <a:buSzPts val="900"/>
              <a:buChar char="-"/>
              <a:defRPr sz="9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/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lvl="1" rtl="0">
              <a:spcBef>
                <a:spcPts val="0"/>
              </a:spcBef>
              <a:spcAft>
                <a:spcPts val="100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100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100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5400000" flipH="1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SzPts val="2400"/>
              <a:buFont typeface="Georgia"/>
              <a:buChar char="▪"/>
              <a:defRPr sz="2400" i="1"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2pPr>
            <a:lvl3pPr lvl="2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3pPr>
            <a:lvl4pPr lvl="3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4pPr>
            <a:lvl5pPr lvl="4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5pPr>
            <a:lvl6pPr lvl="5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6pPr>
            <a:lvl7pPr lvl="6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7pPr>
            <a:lvl8pPr lvl="7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8pPr>
            <a:lvl9pPr lvl="8" algn="ctr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/>
          <p:nvPr/>
        </p:nvSpPr>
        <p:spPr>
          <a:xfrm>
            <a:off x="3593400" y="22772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/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▪"/>
              <a:defRPr/>
            </a:lvl1pPr>
            <a:lvl2pPr lvl="1">
              <a:spcBef>
                <a:spcPts val="0"/>
              </a:spcBef>
              <a:buSzPts val="1400"/>
              <a:buChar char="-"/>
              <a:defRPr/>
            </a:lvl2pPr>
            <a:lvl3pPr lvl="2">
              <a:spcBef>
                <a:spcPts val="0"/>
              </a:spcBef>
              <a:buSzPts val="1400"/>
              <a:buChar char="-"/>
              <a:defRPr/>
            </a:lvl3pPr>
            <a:lvl4pPr lvl="3">
              <a:spcBef>
                <a:spcPts val="0"/>
              </a:spcBef>
              <a:buSzPts val="1400"/>
              <a:buChar char="-"/>
              <a:defRPr/>
            </a:lvl4pPr>
            <a:lvl5pPr lvl="4">
              <a:spcBef>
                <a:spcPts val="0"/>
              </a:spcBef>
              <a:buSzPts val="1400"/>
              <a:buChar char="-"/>
              <a:defRPr/>
            </a:lvl5pPr>
            <a:lvl6pPr lvl="5">
              <a:spcBef>
                <a:spcPts val="0"/>
              </a:spcBef>
              <a:buSzPts val="1400"/>
              <a:buChar char="-"/>
              <a:defRPr/>
            </a:lvl6pPr>
            <a:lvl7pPr lvl="6">
              <a:spcBef>
                <a:spcPts val="0"/>
              </a:spcBef>
              <a:buSzPts val="1400"/>
              <a:buChar char="-"/>
              <a:defRPr/>
            </a:lvl7pPr>
            <a:lvl8pPr lvl="7">
              <a:spcBef>
                <a:spcPts val="0"/>
              </a:spcBef>
              <a:buSzPts val="1400"/>
              <a:buChar char="-"/>
              <a:defRPr/>
            </a:lvl8pPr>
            <a:lvl9pPr lvl="8">
              <a:spcBef>
                <a:spcPts val="0"/>
              </a:spcBef>
              <a:buSzPts val="1400"/>
              <a:buChar char="-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with intro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400"/>
              <a:buChar char="▪"/>
              <a:defRPr/>
            </a:lvl1pPr>
            <a:lvl2pPr lvl="1" rtl="0">
              <a:spcBef>
                <a:spcPts val="0"/>
              </a:spcBef>
              <a:buSzPts val="1400"/>
              <a:buChar char="-"/>
              <a:defRPr/>
            </a:lvl2pPr>
            <a:lvl3pPr lvl="2" rtl="0">
              <a:spcBef>
                <a:spcPts val="0"/>
              </a:spcBef>
              <a:buSzPts val="1400"/>
              <a:buChar char="-"/>
              <a:defRPr/>
            </a:lvl3pPr>
            <a:lvl4pPr lvl="3" rtl="0">
              <a:spcBef>
                <a:spcPts val="0"/>
              </a:spcBef>
              <a:buSzPts val="1400"/>
              <a:buChar char="-"/>
              <a:defRPr/>
            </a:lvl4pPr>
            <a:lvl5pPr lvl="4" rtl="0">
              <a:spcBef>
                <a:spcPts val="0"/>
              </a:spcBef>
              <a:buSzPts val="1400"/>
              <a:buChar char="-"/>
              <a:defRPr/>
            </a:lvl5pPr>
            <a:lvl6pPr lvl="5" rtl="0">
              <a:spcBef>
                <a:spcPts val="0"/>
              </a:spcBef>
              <a:buSzPts val="1400"/>
              <a:buChar char="-"/>
              <a:defRPr/>
            </a:lvl6pPr>
            <a:lvl7pPr lvl="6" rtl="0">
              <a:spcBef>
                <a:spcPts val="0"/>
              </a:spcBef>
              <a:buSzPts val="1400"/>
              <a:buChar char="-"/>
              <a:defRPr/>
            </a:lvl7pPr>
            <a:lvl8pPr lvl="7" rtl="0">
              <a:spcBef>
                <a:spcPts val="0"/>
              </a:spcBef>
              <a:buSzPts val="1400"/>
              <a:buChar char="-"/>
              <a:defRPr/>
            </a:lvl8pPr>
            <a:lvl9pPr lvl="8" rtl="0">
              <a:spcBef>
                <a:spcPts val="0"/>
              </a:spcBef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2 columns with intro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100"/>
              <a:buChar char="▪"/>
              <a:defRPr sz="1100"/>
            </a:lvl1pPr>
            <a:lvl2pPr lvl="1" rtl="0">
              <a:spcBef>
                <a:spcPts val="0"/>
              </a:spcBef>
              <a:buSzPts val="1100"/>
              <a:buChar char="-"/>
              <a:defRPr sz="1100"/>
            </a:lvl2pPr>
            <a:lvl3pPr lvl="2" rtl="0">
              <a:spcBef>
                <a:spcPts val="0"/>
              </a:spcBef>
              <a:buSzPts val="1100"/>
              <a:buChar char="-"/>
              <a:defRPr sz="1100"/>
            </a:lvl3pPr>
            <a:lvl4pPr lvl="3" rtl="0">
              <a:spcBef>
                <a:spcPts val="0"/>
              </a:spcBef>
              <a:buSzPts val="1100"/>
              <a:buChar char="-"/>
              <a:defRPr sz="1100"/>
            </a:lvl4pPr>
            <a:lvl5pPr lvl="4" rtl="0">
              <a:spcBef>
                <a:spcPts val="0"/>
              </a:spcBef>
              <a:buSzPts val="1100"/>
              <a:buChar char="-"/>
              <a:defRPr sz="1100"/>
            </a:lvl5pPr>
            <a:lvl6pPr lvl="5" rtl="0">
              <a:spcBef>
                <a:spcPts val="0"/>
              </a:spcBef>
              <a:buSzPts val="1100"/>
              <a:buChar char="-"/>
              <a:defRPr sz="1100"/>
            </a:lvl6pPr>
            <a:lvl7pPr lvl="6" rtl="0">
              <a:spcBef>
                <a:spcPts val="0"/>
              </a:spcBef>
              <a:buSzPts val="1100"/>
              <a:buChar char="-"/>
              <a:defRPr sz="1100"/>
            </a:lvl7pPr>
            <a:lvl8pPr lvl="7" rtl="0">
              <a:spcBef>
                <a:spcPts val="0"/>
              </a:spcBef>
              <a:buSzPts val="1100"/>
              <a:buChar char="-"/>
              <a:defRPr sz="1100"/>
            </a:lvl8pPr>
            <a:lvl9pPr lvl="8" rtl="0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100"/>
              <a:buChar char="▪"/>
              <a:defRPr sz="1100"/>
            </a:lvl1pPr>
            <a:lvl2pPr lvl="1" rtl="0">
              <a:spcBef>
                <a:spcPts val="0"/>
              </a:spcBef>
              <a:buSzPts val="1100"/>
              <a:buChar char="-"/>
              <a:defRPr sz="1100"/>
            </a:lvl2pPr>
            <a:lvl3pPr lvl="2" rtl="0">
              <a:spcBef>
                <a:spcPts val="0"/>
              </a:spcBef>
              <a:buSzPts val="1100"/>
              <a:buChar char="-"/>
              <a:defRPr sz="1100"/>
            </a:lvl3pPr>
            <a:lvl4pPr lvl="3" rtl="0">
              <a:spcBef>
                <a:spcPts val="0"/>
              </a:spcBef>
              <a:buSzPts val="1100"/>
              <a:buChar char="-"/>
              <a:defRPr sz="1100"/>
            </a:lvl4pPr>
            <a:lvl5pPr lvl="4" rtl="0">
              <a:spcBef>
                <a:spcPts val="0"/>
              </a:spcBef>
              <a:buSzPts val="1100"/>
              <a:buChar char="-"/>
              <a:defRPr sz="1100"/>
            </a:lvl5pPr>
            <a:lvl6pPr lvl="5" rtl="0">
              <a:spcBef>
                <a:spcPts val="0"/>
              </a:spcBef>
              <a:buSzPts val="1100"/>
              <a:buChar char="-"/>
              <a:defRPr sz="1100"/>
            </a:lvl6pPr>
            <a:lvl7pPr lvl="6" rtl="0">
              <a:spcBef>
                <a:spcPts val="0"/>
              </a:spcBef>
              <a:buSzPts val="1100"/>
              <a:buChar char="-"/>
              <a:defRPr sz="1100"/>
            </a:lvl7pPr>
            <a:lvl8pPr lvl="7" rtl="0">
              <a:spcBef>
                <a:spcPts val="0"/>
              </a:spcBef>
              <a:buSzPts val="1100"/>
              <a:buChar char="-"/>
              <a:defRPr sz="1100"/>
            </a:lvl8pPr>
            <a:lvl9pPr lvl="8" rtl="0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574903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200"/>
              <a:buChar char="▪"/>
              <a:defRPr sz="1200"/>
            </a:lvl1pPr>
            <a:lvl2pPr lvl="1" rtl="0">
              <a:spcBef>
                <a:spcPts val="0"/>
              </a:spcBef>
              <a:buSzPts val="1200"/>
              <a:buChar char="-"/>
              <a:defRPr sz="1200"/>
            </a:lvl2pPr>
            <a:lvl3pPr lvl="2" rtl="0">
              <a:spcBef>
                <a:spcPts val="0"/>
              </a:spcBef>
              <a:buSzPts val="1200"/>
              <a:buChar char="-"/>
              <a:defRPr sz="1200"/>
            </a:lvl3pPr>
            <a:lvl4pPr lvl="3" rtl="0">
              <a:spcBef>
                <a:spcPts val="0"/>
              </a:spcBef>
              <a:buSzPts val="1200"/>
              <a:buChar char="-"/>
              <a:defRPr sz="1200"/>
            </a:lvl4pPr>
            <a:lvl5pPr lvl="4" rtl="0">
              <a:spcBef>
                <a:spcPts val="0"/>
              </a:spcBef>
              <a:buSzPts val="1200"/>
              <a:buChar char="-"/>
              <a:defRPr sz="1200"/>
            </a:lvl5pPr>
            <a:lvl6pPr lvl="5" rtl="0">
              <a:spcBef>
                <a:spcPts val="0"/>
              </a:spcBef>
              <a:buSzPts val="1200"/>
              <a:buChar char="-"/>
              <a:defRPr sz="1200"/>
            </a:lvl6pPr>
            <a:lvl7pPr lvl="6" rtl="0">
              <a:spcBef>
                <a:spcPts val="0"/>
              </a:spcBef>
              <a:buSzPts val="1200"/>
              <a:buChar char="-"/>
              <a:defRPr sz="1200"/>
            </a:lvl7pPr>
            <a:lvl8pPr lvl="7" rtl="0">
              <a:spcBef>
                <a:spcPts val="0"/>
              </a:spcBef>
              <a:buSzPts val="1200"/>
              <a:buChar char="-"/>
              <a:defRPr sz="1200"/>
            </a:lvl8pPr>
            <a:lvl9pPr lvl="8" rtl="0">
              <a:spcBef>
                <a:spcPts val="0"/>
              </a:spcBef>
              <a:buSzPts val="1200"/>
              <a:buChar char="-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/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▪"/>
              <a:defRPr sz="1100"/>
            </a:lvl1pPr>
            <a:lvl2pPr lvl="1">
              <a:spcBef>
                <a:spcPts val="0"/>
              </a:spcBef>
              <a:buSzPts val="1100"/>
              <a:buChar char="-"/>
              <a:defRPr sz="1100"/>
            </a:lvl2pPr>
            <a:lvl3pPr lvl="2">
              <a:spcBef>
                <a:spcPts val="0"/>
              </a:spcBef>
              <a:buSzPts val="1100"/>
              <a:buChar char="-"/>
              <a:defRPr sz="1100"/>
            </a:lvl3pPr>
            <a:lvl4pPr lvl="3">
              <a:spcBef>
                <a:spcPts val="0"/>
              </a:spcBef>
              <a:buSzPts val="1100"/>
              <a:buChar char="-"/>
              <a:defRPr sz="1100"/>
            </a:lvl4pPr>
            <a:lvl5pPr lvl="4">
              <a:spcBef>
                <a:spcPts val="0"/>
              </a:spcBef>
              <a:buSzPts val="1100"/>
              <a:buChar char="-"/>
              <a:defRPr sz="1100"/>
            </a:lvl5pPr>
            <a:lvl6pPr lvl="5">
              <a:spcBef>
                <a:spcPts val="0"/>
              </a:spcBef>
              <a:buSzPts val="1100"/>
              <a:buChar char="-"/>
              <a:defRPr sz="1100"/>
            </a:lvl6pPr>
            <a:lvl7pPr lvl="6">
              <a:spcBef>
                <a:spcPts val="0"/>
              </a:spcBef>
              <a:buSzPts val="1100"/>
              <a:buChar char="-"/>
              <a:defRPr sz="1100"/>
            </a:lvl7pPr>
            <a:lvl8pPr lvl="7">
              <a:spcBef>
                <a:spcPts val="0"/>
              </a:spcBef>
              <a:buSzPts val="1100"/>
              <a:buChar char="-"/>
              <a:defRPr sz="1100"/>
            </a:lvl8pPr>
            <a:lvl9pPr lvl="8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▪"/>
              <a:defRPr sz="1100"/>
            </a:lvl1pPr>
            <a:lvl2pPr lvl="1">
              <a:spcBef>
                <a:spcPts val="0"/>
              </a:spcBef>
              <a:buSzPts val="1100"/>
              <a:buChar char="-"/>
              <a:defRPr sz="1100"/>
            </a:lvl2pPr>
            <a:lvl3pPr lvl="2">
              <a:spcBef>
                <a:spcPts val="0"/>
              </a:spcBef>
              <a:buSzPts val="1100"/>
              <a:buChar char="-"/>
              <a:defRPr sz="1100"/>
            </a:lvl3pPr>
            <a:lvl4pPr lvl="3">
              <a:spcBef>
                <a:spcPts val="0"/>
              </a:spcBef>
              <a:buSzPts val="1100"/>
              <a:buChar char="-"/>
              <a:defRPr sz="1100"/>
            </a:lvl4pPr>
            <a:lvl5pPr lvl="4">
              <a:spcBef>
                <a:spcPts val="0"/>
              </a:spcBef>
              <a:buSzPts val="1100"/>
              <a:buChar char="-"/>
              <a:defRPr sz="1100"/>
            </a:lvl5pPr>
            <a:lvl6pPr lvl="5">
              <a:spcBef>
                <a:spcPts val="0"/>
              </a:spcBef>
              <a:buSzPts val="1100"/>
              <a:buChar char="-"/>
              <a:defRPr sz="1100"/>
            </a:lvl6pPr>
            <a:lvl7pPr lvl="6">
              <a:spcBef>
                <a:spcPts val="0"/>
              </a:spcBef>
              <a:buSzPts val="1100"/>
              <a:buChar char="-"/>
              <a:defRPr sz="1100"/>
            </a:lvl7pPr>
            <a:lvl8pPr lvl="7">
              <a:spcBef>
                <a:spcPts val="0"/>
              </a:spcBef>
              <a:buSzPts val="1100"/>
              <a:buChar char="-"/>
              <a:defRPr sz="1100"/>
            </a:lvl8pPr>
            <a:lvl9pPr lvl="8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rPr>
              <a:t>‹#›</a:t>
            </a:fld>
            <a:endParaRPr lang="en" sz="1000">
              <a:solidFill>
                <a:srgbClr val="CCCCC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200" dirty="0"/>
              <a:t>TEAM-14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3200" dirty="0" smtClean="0"/>
              <a:t>CMPE272</a:t>
            </a:r>
            <a:endParaRPr lang="en" sz="3200" dirty="0"/>
          </a:p>
          <a:p>
            <a:pPr marL="0" lvl="0" indent="0">
              <a:spcBef>
                <a:spcPts val="0"/>
              </a:spcBef>
              <a:buNone/>
            </a:pPr>
            <a:r>
              <a:rPr lang="en" sz="3200" dirty="0"/>
              <a:t>PROF. </a:t>
            </a:r>
            <a:r>
              <a:rPr lang="en" sz="3200" dirty="0" smtClean="0"/>
              <a:t>RANJAN</a:t>
            </a:r>
            <a:endParaRPr lang="en" sz="3200" dirty="0"/>
          </a:p>
        </p:txBody>
      </p:sp>
      <p:grpSp>
        <p:nvGrpSpPr>
          <p:cNvPr id="92" name="Shape 92"/>
          <p:cNvGrpSpPr/>
          <p:nvPr/>
        </p:nvGrpSpPr>
        <p:grpSpPr>
          <a:xfrm>
            <a:off x="572752" y="1899264"/>
            <a:ext cx="549262" cy="487982"/>
            <a:chOff x="5292575" y="3681900"/>
            <a:chExt cx="420150" cy="373275"/>
          </a:xfrm>
        </p:grpSpPr>
        <p:sp>
          <p:nvSpPr>
            <p:cNvPr id="93" name="Shape 9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 descr="aoc7tslb1o8-lauren-mancke.jpg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0" y="0"/>
            <a:ext cx="9144000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>
            <a:spLocks noGrp="1"/>
          </p:cNvSpPr>
          <p:nvPr>
            <p:ph type="title" idx="4294967295"/>
          </p:nvPr>
        </p:nvSpPr>
        <p:spPr>
          <a:xfrm>
            <a:off x="617225" y="100"/>
            <a:ext cx="7909500" cy="5143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4800" b="1"/>
              <a:t>BUSINESS RESOURCE CENTER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WHAT IS A BUSINESS RESOURCE CENTER??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3183147" y="2919438"/>
            <a:ext cx="5684405" cy="183041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Char char="●"/>
            </a:pPr>
            <a:r>
              <a:rPr lang="en-US" sz="2400" i="1" dirty="0" smtClean="0">
                <a:solidFill>
                  <a:srgbClr val="F67031"/>
                </a:solidFill>
                <a:latin typeface="Georgia" charset="0"/>
                <a:ea typeface="Georgia" charset="0"/>
                <a:cs typeface="Georgia" charset="0"/>
              </a:rPr>
              <a:t>Helps local </a:t>
            </a:r>
            <a:r>
              <a:rPr lang="en-US" sz="2400" i="1" dirty="0" smtClean="0">
                <a:solidFill>
                  <a:srgbClr val="F67031"/>
                </a:solidFill>
                <a:latin typeface="Georgia" charset="0"/>
                <a:ea typeface="Georgia" charset="0"/>
                <a:cs typeface="Georgia" charset="0"/>
              </a:rPr>
              <a:t>businesses with required resources.</a:t>
            </a:r>
            <a:endParaRPr lang="en" sz="2400" i="1" dirty="0">
              <a:solidFill>
                <a:srgbClr val="F67031"/>
              </a:solidFill>
              <a:latin typeface="Georgia" charset="0"/>
              <a:ea typeface="Georgia" charset="0"/>
              <a:cs typeface="Georgia" charset="0"/>
            </a:endParaRPr>
          </a:p>
          <a:p>
            <a:pPr marL="457200" lvl="0" indent="-342900" algn="just" rtl="0">
              <a:spcBef>
                <a:spcPts val="0"/>
              </a:spcBef>
              <a:buClr>
                <a:srgbClr val="F67031"/>
              </a:buClr>
              <a:buSzPts val="1800"/>
              <a:buChar char="●"/>
            </a:pPr>
            <a:r>
              <a:rPr lang="en-US" sz="2400" i="1" dirty="0" smtClean="0">
                <a:solidFill>
                  <a:srgbClr val="F67031"/>
                </a:solidFill>
                <a:latin typeface="Georgia" charset="0"/>
                <a:ea typeface="Georgia" charset="0"/>
                <a:cs typeface="Georgia" charset="0"/>
              </a:rPr>
              <a:t>Resources are contributed by students.</a:t>
            </a:r>
            <a:endParaRPr lang="en" sz="2400" i="1" dirty="0">
              <a:solidFill>
                <a:srgbClr val="F67031"/>
              </a:solidFill>
              <a:latin typeface="Georgia" charset="0"/>
              <a:ea typeface="Georgia" charset="0"/>
              <a:cs typeface="Georgia" charset="0"/>
            </a:endParaRP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  <a:p>
            <a:pPr marL="0" lvl="0" indent="0" rtl="0">
              <a:spcBef>
                <a:spcPts val="0"/>
              </a:spcBef>
              <a:buNone/>
            </a:pPr>
            <a:endParaRPr i="1"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0339" y="490854"/>
            <a:ext cx="3122375" cy="1902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CURRENT CHALLENGE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043975" y="2554250"/>
            <a:ext cx="5596200" cy="2002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buFont typeface="Arial" charset="0"/>
              <a:buChar char="•"/>
            </a:pPr>
            <a:r>
              <a:rPr lang="en" sz="2400" dirty="0"/>
              <a:t>Local </a:t>
            </a:r>
            <a:r>
              <a:rPr lang="en" sz="2400" dirty="0" smtClean="0"/>
              <a:t>businesses</a:t>
            </a:r>
            <a:r>
              <a:rPr lang="en-US" sz="2400" dirty="0" smtClean="0"/>
              <a:t> l</a:t>
            </a:r>
            <a:r>
              <a:rPr lang="en" sz="2400" dirty="0" err="1" smtClean="0"/>
              <a:t>ack</a:t>
            </a:r>
            <a:r>
              <a:rPr lang="en" sz="2400" dirty="0" smtClean="0"/>
              <a:t> expertise</a:t>
            </a:r>
            <a:r>
              <a:rPr lang="en-US" sz="2400" dirty="0" smtClean="0"/>
              <a:t> and </a:t>
            </a:r>
            <a:r>
              <a:rPr lang="en" sz="2400" dirty="0" smtClean="0"/>
              <a:t>guidance</a:t>
            </a:r>
            <a:r>
              <a:rPr lang="en" sz="2400" dirty="0"/>
              <a:t>.</a:t>
            </a:r>
          </a:p>
          <a:p>
            <a:pPr marL="342900" lvl="0" indent="-342900" algn="just">
              <a:spcBef>
                <a:spcPts val="0"/>
              </a:spcBef>
              <a:buFont typeface="Arial" charset="0"/>
              <a:buChar char="•"/>
            </a:pPr>
            <a:r>
              <a:rPr lang="en" sz="2400" dirty="0"/>
              <a:t>Cannot afford to partner with Big Consultancies.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0802" y="175675"/>
            <a:ext cx="3602725" cy="23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WHAT ARE WE SOLVING??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2960575" y="2269875"/>
            <a:ext cx="5596200" cy="276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buFont typeface="Arial" charset="0"/>
              <a:buChar char="•"/>
            </a:pPr>
            <a:r>
              <a:rPr lang="en" sz="2400" dirty="0"/>
              <a:t>Local </a:t>
            </a:r>
            <a:r>
              <a:rPr lang="en-US" sz="2400" dirty="0"/>
              <a:t>b</a:t>
            </a:r>
            <a:r>
              <a:rPr lang="en" sz="2400" dirty="0" err="1" smtClean="0"/>
              <a:t>usinesses</a:t>
            </a:r>
            <a:r>
              <a:rPr lang="en-US" sz="2400" dirty="0" smtClean="0"/>
              <a:t> can post their challenges online.</a:t>
            </a:r>
          </a:p>
          <a:p>
            <a:pPr marL="342900" lvl="0" indent="-342900" rtl="0">
              <a:spcBef>
                <a:spcPts val="0"/>
              </a:spcBef>
              <a:buFont typeface="Arial" charset="0"/>
              <a:buChar char="•"/>
            </a:pPr>
            <a:endParaRPr lang="en-US" sz="2400" dirty="0"/>
          </a:p>
          <a:p>
            <a:pPr marL="342900" lvl="0" indent="-342900" rtl="0">
              <a:spcBef>
                <a:spcPts val="0"/>
              </a:spcBef>
              <a:buFont typeface="Arial" charset="0"/>
              <a:buChar char="•"/>
            </a:pPr>
            <a:r>
              <a:rPr lang="en-US" sz="2400" dirty="0" smtClean="0"/>
              <a:t>Students of SJSU can provide solution to these problems.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896" y="78725"/>
            <a:ext cx="3823557" cy="21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298000" cy="398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ADVANTAGES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063788" y="425500"/>
            <a:ext cx="5596200" cy="214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buFont typeface="Arial" charset="0"/>
              <a:buChar char="•"/>
            </a:pPr>
            <a:r>
              <a:rPr lang="en" sz="2400" i="1" dirty="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rPr>
              <a:t>Local businesses can benefit a lot from these cost effective approaches.</a:t>
            </a:r>
          </a:p>
          <a:p>
            <a:pPr marL="342900" lvl="0" indent="-342900" rtl="0">
              <a:spcBef>
                <a:spcPts val="0"/>
              </a:spcBef>
              <a:buFont typeface="Arial" charset="0"/>
              <a:buChar char="•"/>
            </a:pPr>
            <a:r>
              <a:rPr lang="en" sz="2400" i="1" dirty="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rPr>
              <a:t>Students will </a:t>
            </a:r>
            <a:r>
              <a:rPr lang="en-US" sz="2400" i="1" dirty="0" smtClean="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rPr>
              <a:t>gain exposure to the current challenges being faced in industries.</a:t>
            </a:r>
            <a:endParaRPr lang="en" sz="2400" i="1" dirty="0">
              <a:solidFill>
                <a:srgbClr val="F6703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138" name="Shape 138"/>
          <p:cNvSpPr/>
          <p:nvPr/>
        </p:nvSpPr>
        <p:spPr>
          <a:xfrm>
            <a:off x="5031488" y="3016175"/>
            <a:ext cx="1660800" cy="1660800"/>
          </a:xfrm>
          <a:prstGeom prst="ellipse">
            <a:avLst/>
          </a:prstGeom>
          <a:solidFill>
            <a:srgbClr val="F6703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1200"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Innovative Services</a:t>
            </a:r>
          </a:p>
        </p:txBody>
      </p:sp>
      <p:sp>
        <p:nvSpPr>
          <p:cNvPr id="139" name="Shape 139"/>
          <p:cNvSpPr/>
          <p:nvPr/>
        </p:nvSpPr>
        <p:spPr>
          <a:xfrm>
            <a:off x="6895975" y="3016175"/>
            <a:ext cx="1660800" cy="1660800"/>
          </a:xfrm>
          <a:prstGeom prst="ellipse">
            <a:avLst/>
          </a:prstGeom>
          <a:solidFill>
            <a:srgbClr val="ED003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1200"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Students get exposed to real world problems</a:t>
            </a:r>
          </a:p>
        </p:txBody>
      </p:sp>
      <p:sp>
        <p:nvSpPr>
          <p:cNvPr id="140" name="Shape 140"/>
          <p:cNvSpPr/>
          <p:nvPr/>
        </p:nvSpPr>
        <p:spPr>
          <a:xfrm>
            <a:off x="3167000" y="3016175"/>
            <a:ext cx="1660800" cy="1660800"/>
          </a:xfrm>
          <a:prstGeom prst="ellipse">
            <a:avLst/>
          </a:prstGeom>
          <a:solidFill>
            <a:srgbClr val="FFA4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1200"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Cost Effective</a:t>
            </a:r>
          </a:p>
        </p:txBody>
      </p:sp>
      <p:cxnSp>
        <p:nvCxnSpPr>
          <p:cNvPr id="141" name="Shape 141"/>
          <p:cNvCxnSpPr/>
          <p:nvPr/>
        </p:nvCxnSpPr>
        <p:spPr>
          <a:xfrm>
            <a:off x="4473377" y="3856125"/>
            <a:ext cx="909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142" name="Shape 142"/>
          <p:cNvCxnSpPr/>
          <p:nvPr/>
        </p:nvCxnSpPr>
        <p:spPr>
          <a:xfrm>
            <a:off x="6292952" y="3856125"/>
            <a:ext cx="909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Technologies Used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grpSp>
        <p:nvGrpSpPr>
          <p:cNvPr id="149" name="Shape 149"/>
          <p:cNvGrpSpPr/>
          <p:nvPr/>
        </p:nvGrpSpPr>
        <p:grpSpPr>
          <a:xfrm>
            <a:off x="3618600" y="443475"/>
            <a:ext cx="4271950" cy="4256550"/>
            <a:chOff x="3618600" y="537300"/>
            <a:chExt cx="4271950" cy="4256550"/>
          </a:xfrm>
        </p:grpSpPr>
        <p:sp>
          <p:nvSpPr>
            <p:cNvPr id="150" name="Shape 150"/>
            <p:cNvSpPr/>
            <p:nvPr/>
          </p:nvSpPr>
          <p:spPr>
            <a:xfrm>
              <a:off x="3680275" y="537300"/>
              <a:ext cx="1906800" cy="1906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endParaRPr sz="10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lvl="0" indent="0" algn="ctr" rtl="0">
                <a:spcBef>
                  <a:spcPts val="0"/>
                </a:spcBef>
                <a:buNone/>
              </a:pPr>
              <a:endParaRPr sz="10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sz="120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MongoDB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5983750" y="537300"/>
              <a:ext cx="1906800" cy="1906800"/>
            </a:xfrm>
            <a:prstGeom prst="ellipse">
              <a:avLst/>
            </a:prstGeom>
            <a:solidFill>
              <a:srgbClr val="F6703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endParaRPr sz="10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lvl="0" indent="0" algn="ctr" rtl="0">
                <a:spcBef>
                  <a:spcPts val="0"/>
                </a:spcBef>
                <a:buNone/>
              </a:pPr>
              <a:endParaRPr sz="10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lvl="0" indent="-69850" algn="ctr" rtl="0">
                <a:spcBef>
                  <a:spcPts val="0"/>
                </a:spcBef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ExpressJS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3618600" y="2887050"/>
              <a:ext cx="1906800" cy="1906800"/>
            </a:xfrm>
            <a:prstGeom prst="ellipse">
              <a:avLst/>
            </a:prstGeom>
            <a:solidFill>
              <a:srgbClr val="CC412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endParaRPr sz="10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lvl="0" indent="0" algn="ctr" rtl="0">
                <a:spcBef>
                  <a:spcPts val="0"/>
                </a:spcBef>
                <a:buNone/>
              </a:pPr>
              <a:endParaRPr sz="10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sz="120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ReactJS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5983750" y="2887050"/>
              <a:ext cx="1906800" cy="1906800"/>
            </a:xfrm>
            <a:prstGeom prst="ellipse">
              <a:avLst/>
            </a:prstGeom>
            <a:solidFill>
              <a:srgbClr val="ED003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endParaRPr sz="10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lvl="0" indent="0" algn="ctr" rtl="0">
                <a:spcBef>
                  <a:spcPts val="0"/>
                </a:spcBef>
                <a:buNone/>
              </a:pPr>
              <a:endParaRPr sz="10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sz="120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NodeJS</a:t>
              </a:r>
            </a:p>
          </p:txBody>
        </p:sp>
      </p:grpSp>
      <p:sp>
        <p:nvSpPr>
          <p:cNvPr id="154" name="Shape 154"/>
          <p:cNvSpPr/>
          <p:nvPr/>
        </p:nvSpPr>
        <p:spPr>
          <a:xfrm>
            <a:off x="4701175" y="1518350"/>
            <a:ext cx="2106600" cy="210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AWS</a:t>
            </a:r>
          </a:p>
        </p:txBody>
      </p:sp>
      <p:sp>
        <p:nvSpPr>
          <p:cNvPr id="155" name="Shape 155"/>
          <p:cNvSpPr/>
          <p:nvPr/>
        </p:nvSpPr>
        <p:spPr>
          <a:xfrm>
            <a:off x="4840050" y="1651475"/>
            <a:ext cx="1829100" cy="1829100"/>
          </a:xfrm>
          <a:prstGeom prst="donut">
            <a:avLst>
              <a:gd name="adj" fmla="val 11468"/>
            </a:avLst>
          </a:prstGeom>
          <a:solidFill>
            <a:srgbClr val="EFEFE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dirty="0" smtClean="0"/>
              <a:t>Architecture on </a:t>
            </a:r>
            <a:br>
              <a:rPr lang="en-US" dirty="0" smtClean="0"/>
            </a:br>
            <a:r>
              <a:rPr lang="en-US" dirty="0" smtClean="0"/>
              <a:t>AWS</a:t>
            </a: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39" t="1862" r="11498" b="31383"/>
          <a:stretch/>
        </p:blipFill>
        <p:spPr>
          <a:xfrm>
            <a:off x="3051544" y="-71916"/>
            <a:ext cx="5335764" cy="50185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600"/>
              <a:t>THANK YOU!!!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2912900" y="984100"/>
            <a:ext cx="6429300" cy="283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2400" i="1" u="sng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rPr>
              <a:t>Team Members</a:t>
            </a: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24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rPr>
              <a:t>ABHIJITSINH CHAVDA</a:t>
            </a: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24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rPr>
              <a:t>AKASH GUPTA</a:t>
            </a: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24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rPr>
              <a:t>HARI KRISHNA PARIVEDA</a:t>
            </a: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24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rPr>
              <a:t>ARSHIYA SETHI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138</Words>
  <Application>Microsoft Macintosh PowerPoint</Application>
  <PresentationFormat>On-screen Show (16:9)</PresentationFormat>
  <Paragraphs>51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Nunito Sans</vt:lpstr>
      <vt:lpstr>Georgia</vt:lpstr>
      <vt:lpstr>Arial</vt:lpstr>
      <vt:lpstr>Calibri</vt:lpstr>
      <vt:lpstr>Ulysses template</vt:lpstr>
      <vt:lpstr>TEAM-14 CMPE272 PROF. RANJAN</vt:lpstr>
      <vt:lpstr>BUSINESS RESOURCE CENTER</vt:lpstr>
      <vt:lpstr>WHAT IS A BUSINESS RESOURCE CENTER??</vt:lpstr>
      <vt:lpstr>CURRENT CHALLENGE</vt:lpstr>
      <vt:lpstr>WHAT ARE WE SOLVING??</vt:lpstr>
      <vt:lpstr>ADVANTAGES</vt:lpstr>
      <vt:lpstr>Technologies Used</vt:lpstr>
      <vt:lpstr>Architecture on  AWS</vt:lpstr>
      <vt:lpstr>THANK YOU!!!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TEAM-14 CMPE272 PROF. RANJAN</dc:title>
  <cp:lastModifiedBy>akash gupta</cp:lastModifiedBy>
  <cp:revision>6</cp:revision>
  <dcterms:modified xsi:type="dcterms:W3CDTF">2017-12-05T23:20:51Z</dcterms:modified>
</cp:coreProperties>
</file>