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5"/>
    <p:restoredTop sz="92030"/>
  </p:normalViewPr>
  <p:slideViewPr>
    <p:cSldViewPr snapToGrid="0" snapToObjects="1">
      <p:cViewPr varScale="1">
        <p:scale>
          <a:sx n="67" d="100"/>
          <a:sy n="67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1116" y="4385732"/>
            <a:ext cx="8449009" cy="2239657"/>
          </a:xfrm>
        </p:spPr>
        <p:txBody>
          <a:bodyPr/>
          <a:lstStyle/>
          <a:p>
            <a:r>
              <a:rPr lang="en-US" sz="2400" b="1" dirty="0" smtClean="0"/>
              <a:t>Team 1</a:t>
            </a:r>
            <a:r>
              <a:rPr lang="en-US" sz="2400" dirty="0" smtClean="0"/>
              <a:t>:   aVADH BORIya</a:t>
            </a:r>
          </a:p>
          <a:p>
            <a:r>
              <a:rPr lang="en-US" sz="2400" dirty="0" smtClean="0"/>
              <a:t>QIUYE KANG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64" y="1219869"/>
            <a:ext cx="6502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01" y="232527"/>
            <a:ext cx="2577188" cy="3649662"/>
          </a:xfrm>
        </p:spPr>
        <p:txBody>
          <a:bodyPr>
            <a:normAutofit/>
          </a:bodyPr>
          <a:lstStyle/>
          <a:p>
            <a:r>
              <a:rPr lang="en-US" b="1" dirty="0" smtClean="0"/>
              <a:t>Guide</a:t>
            </a:r>
            <a:br>
              <a:rPr lang="en-US" b="1" dirty="0" smtClean="0"/>
            </a:br>
            <a:r>
              <a:rPr lang="en-US" b="1" dirty="0" smtClean="0"/>
              <a:t>Customers </a:t>
            </a:r>
            <a:r>
              <a:rPr lang="en-US" b="1" dirty="0"/>
              <a:t>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</a:t>
            </a:r>
            <a:r>
              <a:rPr lang="en-US" sz="4800" b="1" dirty="0" smtClean="0"/>
              <a:t>Buy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58" y="457117"/>
            <a:ext cx="8667661" cy="3649662"/>
          </a:xfrm>
        </p:spPr>
      </p:pic>
      <p:sp>
        <p:nvSpPr>
          <p:cNvPr id="6" name="TextBox 5"/>
          <p:cNvSpPr txBox="1"/>
          <p:nvPr/>
        </p:nvSpPr>
        <p:spPr>
          <a:xfrm>
            <a:off x="390601" y="4411579"/>
            <a:ext cx="11159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asking </a:t>
            </a:r>
            <a:r>
              <a:rPr lang="en-US" sz="2400" dirty="0" smtClean="0"/>
              <a:t>the customers </a:t>
            </a:r>
            <a:r>
              <a:rPr lang="en-US" sz="2400" dirty="0"/>
              <a:t>to fill in a lengthy survey, </a:t>
            </a:r>
            <a:r>
              <a:rPr lang="en-US" sz="2400" dirty="0" err="1" smtClean="0"/>
              <a:t>goBuy</a:t>
            </a:r>
            <a:r>
              <a:rPr lang="en-US" sz="2400" dirty="0" smtClean="0"/>
              <a:t> </a:t>
            </a:r>
            <a:r>
              <a:rPr lang="en-US" sz="2400" dirty="0"/>
              <a:t>analyzes their opt-in data (e.g., tweets) and automatically infers their unique needs and </a:t>
            </a:r>
            <a:r>
              <a:rPr lang="en-US" sz="2400" dirty="0" smtClean="0"/>
              <a:t>wants .We use twitter </a:t>
            </a:r>
            <a:r>
              <a:rPr lang="en-US" sz="2400" dirty="0" smtClean="0"/>
              <a:t>data </a:t>
            </a:r>
            <a:r>
              <a:rPr lang="en-US" sz="2400" dirty="0" smtClean="0"/>
              <a:t> based on their likes of </a:t>
            </a:r>
            <a:r>
              <a:rPr lang="en-US" sz="2400" smtClean="0"/>
              <a:t>the twitter ,we </a:t>
            </a:r>
            <a:r>
              <a:rPr lang="en-US" sz="2400" dirty="0"/>
              <a:t>recommend </a:t>
            </a:r>
            <a:r>
              <a:rPr lang="en-US" sz="2400" dirty="0" smtClean="0"/>
              <a:t>appropriate products.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Micro services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smtClean="0"/>
              <a:t>JavaScript </a:t>
            </a:r>
          </a:p>
          <a:p>
            <a:r>
              <a:rPr lang="en-US" sz="2800" dirty="0" smtClean="0"/>
              <a:t>Ajax </a:t>
            </a:r>
          </a:p>
          <a:p>
            <a:r>
              <a:rPr lang="en-US" sz="2800" dirty="0" smtClean="0"/>
              <a:t>Twitter API</a:t>
            </a:r>
          </a:p>
          <a:p>
            <a:r>
              <a:rPr lang="en-US" sz="2800" dirty="0" smtClean="0"/>
              <a:t>Amazon API (in flight)</a:t>
            </a:r>
          </a:p>
          <a:p>
            <a:r>
              <a:rPr lang="en-US" sz="2800" dirty="0" smtClean="0"/>
              <a:t>Spring framework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8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8" y="259302"/>
            <a:ext cx="4757191" cy="2674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5" y="3976536"/>
            <a:ext cx="3898900" cy="208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1" y="-118897"/>
            <a:ext cx="4066168" cy="305281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166349" y="1596609"/>
            <a:ext cx="179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8987883" y="3189249"/>
            <a:ext cx="66907" cy="787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28314" y="5285678"/>
            <a:ext cx="1519979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3331426"/>
            <a:ext cx="4546601" cy="28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81250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2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540</TotalTime>
  <Words>75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SimSun</vt:lpstr>
      <vt:lpstr>Arial</vt:lpstr>
      <vt:lpstr>Calibri</vt:lpstr>
      <vt:lpstr>Calibri Light</vt:lpstr>
      <vt:lpstr>Celestial</vt:lpstr>
      <vt:lpstr>PowerPoint Presentation</vt:lpstr>
      <vt:lpstr>Guide Customers to           Buy</vt:lpstr>
      <vt:lpstr>Technologies used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qiuye dang</dc:creator>
  <cp:lastModifiedBy>admin</cp:lastModifiedBy>
  <cp:revision>13</cp:revision>
  <dcterms:created xsi:type="dcterms:W3CDTF">2017-05-15T22:07:21Z</dcterms:created>
  <dcterms:modified xsi:type="dcterms:W3CDTF">2017-05-16T07:10:58Z</dcterms:modified>
</cp:coreProperties>
</file>