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Timely Grocery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Grocery More Convenient </a:t>
            </a:r>
          </a:p>
          <a:p>
            <a:r>
              <a:rPr lang="en-US" dirty="0"/>
              <a:t>By Tin Tran, Satish Kumar, Shiva Padma, </a:t>
            </a:r>
            <a:r>
              <a:rPr lang="en-US" dirty="0" err="1"/>
              <a:t>Sreedeep</a:t>
            </a:r>
            <a:r>
              <a:rPr lang="en-US" dirty="0"/>
              <a:t> </a:t>
            </a:r>
            <a:r>
              <a:rPr lang="en-US" dirty="0" err="1"/>
              <a:t>Katragadda</a:t>
            </a:r>
            <a:endParaRPr lang="en-US" dirty="0"/>
          </a:p>
          <a:p>
            <a:r>
              <a:rPr lang="en-US" dirty="0"/>
              <a:t>CMPE 272 – Rakesh </a:t>
            </a:r>
            <a:r>
              <a:rPr lang="en-US" dirty="0" err="1"/>
              <a:t>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 many tons of food are wasted because they are past expiration date.</a:t>
            </a:r>
          </a:p>
          <a:p>
            <a:r>
              <a:rPr lang="en-US" dirty="0"/>
              <a:t>Most of the food thrown away by grocery stores is perfectly fine and can be sold at a discounted price before they actually expire.</a:t>
            </a:r>
          </a:p>
          <a:p>
            <a:r>
              <a:rPr lang="en-US" dirty="0"/>
              <a:t>People who are on a budget have trouble finding inexpensive groceries.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1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3"/>
          <a:srcRect r="-1" b="10169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935013"/>
            <a:ext cx="4802185" cy="1303867"/>
          </a:xfrm>
        </p:spPr>
        <p:txBody>
          <a:bodyPr>
            <a:normAutofit/>
          </a:bodyPr>
          <a:lstStyle/>
          <a:p>
            <a:r>
              <a:rPr lang="en-US" dirty="0"/>
              <a:t>Wastage Estimate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n-US" dirty="0"/>
              <a:t>USDA estimates that stores toss out $15 billion worth of food alone each year because the products have neared their expiration date or got expired.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online portal for local grocery stores to show their discounted groceries before they expire.</a:t>
            </a:r>
          </a:p>
          <a:p>
            <a:r>
              <a:rPr lang="en-US" dirty="0"/>
              <a:t>Customers who are looking for such items will be able to find compare prices between the stores, making finding the discounted items easier and faster.</a:t>
            </a:r>
          </a:p>
          <a:p>
            <a:r>
              <a:rPr lang="en-US" dirty="0"/>
              <a:t>Our unique solution let retailers opt for dynamic pricing and allow customers choose the best prices from all the local grocery stores.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4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HTML/CSS/Bootstrap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 in AWS RDS</a:t>
            </a:r>
          </a:p>
          <a:p>
            <a:r>
              <a:rPr lang="en-US" dirty="0"/>
              <a:t>Apache Server</a:t>
            </a:r>
          </a:p>
          <a:p>
            <a:r>
              <a:rPr lang="en-US" dirty="0"/>
              <a:t>AWS for Cloud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660</TotalTime>
  <Words>196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Timely Grocery</vt:lpstr>
      <vt:lpstr>The Problem</vt:lpstr>
      <vt:lpstr>Wastage Estimate</vt:lpstr>
      <vt:lpstr>The Solution</vt:lpstr>
      <vt:lpstr>What we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Bargain</dc:title>
  <dc:creator>hanbaoquan@live.com</dc:creator>
  <cp:lastModifiedBy>Shiva</cp:lastModifiedBy>
  <cp:revision>26</cp:revision>
  <dcterms:created xsi:type="dcterms:W3CDTF">2017-05-11T08:55:28Z</dcterms:created>
  <dcterms:modified xsi:type="dcterms:W3CDTF">2017-05-16T05:44:33Z</dcterms:modified>
</cp:coreProperties>
</file>