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Bargain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Grocery More Convenient </a:t>
            </a:r>
          </a:p>
          <a:p>
            <a:r>
              <a:rPr lang="en-US" dirty="0"/>
              <a:t>By Tin Tran, </a:t>
            </a:r>
            <a:r>
              <a:rPr lang="en-US" dirty="0" smtClean="0"/>
              <a:t>Satish </a:t>
            </a:r>
            <a:r>
              <a:rPr lang="en-US" dirty="0"/>
              <a:t>K</a:t>
            </a:r>
            <a:r>
              <a:rPr lang="en-US" dirty="0" smtClean="0"/>
              <a:t>umar, Shiva Padma, </a:t>
            </a:r>
            <a:r>
              <a:rPr lang="en-US" dirty="0" err="1" smtClean="0"/>
              <a:t>Sreedeep</a:t>
            </a:r>
            <a:r>
              <a:rPr lang="en-US" dirty="0" smtClean="0"/>
              <a:t> </a:t>
            </a:r>
            <a:r>
              <a:rPr lang="en-US" dirty="0" err="1" smtClean="0"/>
              <a:t>Katragadda</a:t>
            </a:r>
            <a:endParaRPr lang="en-US" dirty="0"/>
          </a:p>
          <a:p>
            <a:r>
              <a:rPr lang="en-US" dirty="0"/>
              <a:t>CMPE 272 – </a:t>
            </a:r>
            <a:r>
              <a:rPr lang="en-US" dirty="0" smtClean="0"/>
              <a:t>Rakesh </a:t>
            </a:r>
            <a:r>
              <a:rPr lang="en-US" dirty="0" err="1" smtClean="0"/>
              <a:t>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 many tons of food are wasted because they are past expiration date.</a:t>
            </a:r>
          </a:p>
          <a:p>
            <a:r>
              <a:rPr lang="en-US" dirty="0"/>
              <a:t>Most of the food thrown away by grocery stores is perfectly fine and can be sold at a discounted price.</a:t>
            </a:r>
          </a:p>
          <a:p>
            <a:r>
              <a:rPr lang="en-US" dirty="0"/>
              <a:t>People who are on a budget have trouble finding inexpensive groceries.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online database for local grocery stores to show their discounted groceries before they expire.</a:t>
            </a:r>
          </a:p>
          <a:p>
            <a:r>
              <a:rPr lang="en-US" dirty="0"/>
              <a:t>Customers who are looking for such items will be able to find compare prices between the stores, making finding the discounted items easier and faster.</a:t>
            </a:r>
          </a:p>
          <a:p>
            <a:r>
              <a:rPr lang="en-US" dirty="0"/>
              <a:t>Our unique solution let customers choose the best prices from all the local grocery stores.</a:t>
            </a:r>
          </a:p>
        </p:txBody>
      </p:sp>
    </p:spTree>
    <p:extLst>
      <p:ext uri="{BB962C8B-B14F-4D97-AF65-F5344CB8AC3E}">
        <p14:creationId xmlns:p14="http://schemas.microsoft.com/office/powerpoint/2010/main" val="41253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HTML/CSS/Bootstrap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Apache Server</a:t>
            </a:r>
          </a:p>
        </p:txBody>
      </p:sp>
    </p:spTree>
    <p:extLst>
      <p:ext uri="{BB962C8B-B14F-4D97-AF65-F5344CB8AC3E}">
        <p14:creationId xmlns:p14="http://schemas.microsoft.com/office/powerpoint/2010/main" val="15249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617</TotalTime>
  <Words>145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Garamond</vt:lpstr>
      <vt:lpstr>Arial</vt:lpstr>
      <vt:lpstr>Organic</vt:lpstr>
      <vt:lpstr>Grocery Bargain</vt:lpstr>
      <vt:lpstr>The Problem</vt:lpstr>
      <vt:lpstr>The Solution</vt:lpstr>
      <vt:lpstr>What we used</vt:lpstr>
      <vt:lpstr>Demo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Bargain</dc:title>
  <dc:creator>hanbaoquan@live.com</dc:creator>
  <cp:lastModifiedBy>TIN TRAN</cp:lastModifiedBy>
  <cp:revision>7</cp:revision>
  <dcterms:created xsi:type="dcterms:W3CDTF">2017-05-11T08:55:28Z</dcterms:created>
  <dcterms:modified xsi:type="dcterms:W3CDTF">2017-05-14T07:37:05Z</dcterms:modified>
</cp:coreProperties>
</file>