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125-5815-41BD-AC9A-1ECFB5445E35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3082-CC96-4DFB-AB97-81BB53BCBF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125-5815-41BD-AC9A-1ECFB5445E35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3082-CC96-4DFB-AB97-81BB53BCB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125-5815-41BD-AC9A-1ECFB5445E35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3082-CC96-4DFB-AB97-81BB53BCB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125-5815-41BD-AC9A-1ECFB5445E35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3082-CC96-4DFB-AB97-81BB53BCB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125-5815-41BD-AC9A-1ECFB5445E35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3082-CC96-4DFB-AB97-81BB53BCBF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125-5815-41BD-AC9A-1ECFB5445E35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3082-CC96-4DFB-AB97-81BB53BCB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125-5815-41BD-AC9A-1ECFB5445E35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3082-CC96-4DFB-AB97-81BB53BCB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125-5815-41BD-AC9A-1ECFB5445E35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3082-CC96-4DFB-AB97-81BB53BCB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125-5815-41BD-AC9A-1ECFB5445E35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3082-CC96-4DFB-AB97-81BB53BCB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125-5815-41BD-AC9A-1ECFB5445E35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3082-CC96-4DFB-AB97-81BB53BCB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125-5815-41BD-AC9A-1ECFB5445E35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32D3082-CC96-4DFB-AB97-81BB53BCBF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A1B125-5815-41BD-AC9A-1ECFB5445E35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2D3082-CC96-4DFB-AB97-81BB53BCBF6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Spot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43000" y="4800600"/>
            <a:ext cx="7772400" cy="1509712"/>
          </a:xfrm>
        </p:spPr>
        <p:txBody>
          <a:bodyPr>
            <a:normAutofit fontScale="92500" lnSpcReduction="10000"/>
          </a:bodyPr>
          <a:lstStyle/>
          <a:p>
            <a:pPr lvl="8">
              <a:buNone/>
            </a:pPr>
            <a:r>
              <a:rPr lang="en-US" dirty="0" smtClean="0"/>
              <a:t>	 	 </a:t>
            </a:r>
            <a:r>
              <a:rPr lang="en-US" sz="1800" b="1" dirty="0" smtClean="0"/>
              <a:t>Submitted By: 	Team 20</a:t>
            </a:r>
          </a:p>
          <a:p>
            <a:pPr lvl="8">
              <a:buNone/>
            </a:pPr>
            <a:r>
              <a:rPr lang="en-US" sz="1800" b="1" dirty="0" smtClean="0"/>
              <a:t>	</a:t>
            </a:r>
            <a:r>
              <a:rPr lang="en-US" sz="1800" b="1" dirty="0" smtClean="0"/>
              <a:t>			</a:t>
            </a:r>
            <a:r>
              <a:rPr lang="en-US" sz="1800" b="1" dirty="0" err="1" smtClean="0"/>
              <a:t>Dishant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Kimtani</a:t>
            </a:r>
            <a:endParaRPr lang="en-US" sz="1800" b="1" dirty="0" smtClean="0"/>
          </a:p>
          <a:p>
            <a:pPr lvl="8">
              <a:buNone/>
            </a:pPr>
            <a:r>
              <a:rPr lang="en-US" sz="1800" b="1" dirty="0" smtClean="0"/>
              <a:t>	</a:t>
            </a:r>
            <a:r>
              <a:rPr lang="en-US" sz="1800" b="1" dirty="0" smtClean="0"/>
              <a:t>			</a:t>
            </a:r>
            <a:r>
              <a:rPr lang="en-US" sz="1800" b="1" dirty="0" err="1" smtClean="0"/>
              <a:t>Arshdeep</a:t>
            </a:r>
            <a:r>
              <a:rPr lang="en-US" sz="1800" b="1" dirty="0" smtClean="0"/>
              <a:t> Singh</a:t>
            </a:r>
          </a:p>
          <a:p>
            <a:pPr lvl="8">
              <a:buNone/>
            </a:pPr>
            <a:r>
              <a:rPr lang="en-US" sz="1800" b="1" dirty="0" smtClean="0"/>
              <a:t>	</a:t>
            </a:r>
            <a:r>
              <a:rPr lang="en-US" sz="1800" b="1" dirty="0" smtClean="0"/>
              <a:t>			</a:t>
            </a:r>
            <a:r>
              <a:rPr lang="en-US" sz="1800" b="1" dirty="0" err="1" smtClean="0"/>
              <a:t>Suhel</a:t>
            </a:r>
            <a:r>
              <a:rPr lang="en-US" sz="1800" b="1" dirty="0" smtClean="0"/>
              <a:t> Mehta		</a:t>
            </a:r>
          </a:p>
          <a:p>
            <a:pPr lvl="8">
              <a:buNone/>
            </a:pPr>
            <a:r>
              <a:rPr lang="en-US" sz="1800" b="1" dirty="0" smtClean="0"/>
              <a:t>	</a:t>
            </a:r>
            <a:r>
              <a:rPr lang="en-US" sz="1800" b="1" dirty="0" smtClean="0"/>
              <a:t>	</a:t>
            </a:r>
            <a:r>
              <a:rPr lang="en-US" sz="1800" b="1" dirty="0" smtClean="0"/>
              <a:t>		</a:t>
            </a:r>
            <a:r>
              <a:rPr lang="en-US" sz="1800" b="1" dirty="0" err="1" smtClean="0"/>
              <a:t>Shikhar</a:t>
            </a:r>
            <a:r>
              <a:rPr lang="en-US" sz="1800" b="1" dirty="0" smtClean="0"/>
              <a:t> Gaur</a:t>
            </a:r>
            <a:endParaRPr lang="en-US"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How to report a complaint??</a:t>
            </a:r>
            <a:endParaRPr lang="en-US" dirty="0"/>
          </a:p>
        </p:txBody>
      </p:sp>
      <p:pic>
        <p:nvPicPr>
          <p:cNvPr id="6" name="Content Placeholder 5" descr="red loigh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683" y="1935163"/>
            <a:ext cx="6476633" cy="438943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Visit “sanjoseca.gov”? 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85519" y="1935163"/>
            <a:ext cx="777296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6600" dirty="0" smtClean="0"/>
              <a:t> </a:t>
            </a:r>
            <a:r>
              <a:rPr lang="en-US" sz="6600" dirty="0" smtClean="0"/>
              <a:t>   </a:t>
            </a:r>
            <a:r>
              <a:rPr lang="en-US" sz="4800" b="1" dirty="0" smtClean="0"/>
              <a:t>DEMO</a:t>
            </a:r>
            <a:endParaRPr lang="en-US" sz="4800" b="1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Or use “On the spot”!!</a:t>
            </a:r>
            <a:endParaRPr lang="en-US" dirty="0"/>
          </a:p>
        </p:txBody>
      </p:sp>
      <p:pic>
        <p:nvPicPr>
          <p:cNvPr id="4" name="Picture 3" descr="onthesp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286000"/>
            <a:ext cx="3473629" cy="35625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-you-cards-templates-f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085850"/>
            <a:ext cx="7143750" cy="46863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166</TotalTime>
  <Words>22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On The Spot</vt:lpstr>
      <vt:lpstr>How to report a complaint??</vt:lpstr>
      <vt:lpstr>Visit “sanjoseca.gov”? </vt:lpstr>
      <vt:lpstr>Or use “On the spot”!!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Spot</dc:title>
  <dc:creator>sunil</dc:creator>
  <cp:lastModifiedBy>sunil</cp:lastModifiedBy>
  <cp:revision>3</cp:revision>
  <dcterms:created xsi:type="dcterms:W3CDTF">2017-05-15T22:32:20Z</dcterms:created>
  <dcterms:modified xsi:type="dcterms:W3CDTF">2017-05-16T01:19:04Z</dcterms:modified>
</cp:coreProperties>
</file>