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0" r:id="rId2"/>
  </p:sldMasterIdLst>
  <p:notesMasterIdLst>
    <p:notesMasterId r:id="rId9"/>
  </p:notesMasterIdLst>
  <p:sldIdLst>
    <p:sldId id="258" r:id="rId3"/>
    <p:sldId id="280" r:id="rId4"/>
    <p:sldId id="281" r:id="rId5"/>
    <p:sldId id="273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4" autoAdjust="0"/>
    <p:restoredTop sz="94660"/>
  </p:normalViewPr>
  <p:slideViewPr>
    <p:cSldViewPr snapToGrid="0">
      <p:cViewPr>
        <p:scale>
          <a:sx n="60" d="100"/>
          <a:sy n="60" d="100"/>
        </p:scale>
        <p:origin x="3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7C36-D5DB-4410-A085-7CD8A28619B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19D9-DC36-4716-ABC9-E362438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7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6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8240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35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6114-8349-413D-A5DE-E44E56680E1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lkrpC7Gbj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0" name="Picture 2" descr="Image result for car insuranc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r="18388" b="-1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i="1" u="sng" spc="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BlockInsure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Streamlining the auto insurance claims process with blockchain technology</a:t>
            </a: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156484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29"/>
    </mc:Choice>
    <mc:Fallback>
      <p:transition spd="slow" advTm="72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lkrpC7Gbjo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7219" y="-57593"/>
            <a:ext cx="9220790" cy="691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8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825" y="6300513"/>
            <a:ext cx="1086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Source : https://blogs.mindtree.com/blockchain-four-most-compelling-use-cases-for-insurance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" y="14013"/>
            <a:ext cx="11608426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5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entire process flow</a:t>
            </a:r>
          </a:p>
        </p:txBody>
      </p:sp>
    </p:spTree>
    <p:extLst>
      <p:ext uri="{BB962C8B-B14F-4D97-AF65-F5344CB8AC3E}">
        <p14:creationId xmlns:p14="http://schemas.microsoft.com/office/powerpoint/2010/main" val="421872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10" y="1675227"/>
            <a:ext cx="9657580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cap="none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Advantages with blockchain</a:t>
            </a:r>
          </a:p>
        </p:txBody>
      </p:sp>
    </p:spTree>
    <p:extLst>
      <p:ext uri="{BB962C8B-B14F-4D97-AF65-F5344CB8AC3E}">
        <p14:creationId xmlns:p14="http://schemas.microsoft.com/office/powerpoint/2010/main" val="147497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05058"/>
            <a:ext cx="6553545" cy="5455826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Lets see this in action</a:t>
            </a:r>
          </a:p>
        </p:txBody>
      </p:sp>
    </p:spTree>
    <p:extLst>
      <p:ext uri="{BB962C8B-B14F-4D97-AF65-F5344CB8AC3E}">
        <p14:creationId xmlns:p14="http://schemas.microsoft.com/office/powerpoint/2010/main" val="204519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DA6D40-2ADB-4825-9069-95A3FE65AB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Widescreen</PresentationFormat>
  <Paragraphs>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Advantages with blockchain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2017-05-11T11:54:16Z</dcterms:created>
  <dcterms:modified xsi:type="dcterms:W3CDTF">2017-05-15T22:23:07Z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TC040144529991</vt:lpwstr>
  </property>
</Properties>
</file>