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70A7-677E-9146-B320-16CB9D1E5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9675F-8849-C84B-A265-D71721C1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0D51-71E6-094B-9100-E3488B8A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6A8-1C6F-544D-B1B7-024BD282C46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4EB8-1EE3-7940-9B29-F3D0F15E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2E742-B108-604D-882F-84934EAA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8D4A-F640-CF4C-8DD2-55BE709B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6961-5F4F-6047-8161-ABD542AF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5F695-D529-CF4F-A0CD-81F8CEB36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05949-FC89-1940-93FD-73A8DD78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6A8-1C6F-544D-B1B7-024BD282C46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5279-2E51-D04C-BF98-CD0DDC68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8FA49-3E8E-5A4B-828E-C36761F4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8D4A-F640-CF4C-8DD2-55BE709B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E8C1E-59CA-0F4A-A86D-75B4C81B8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C9591-98DE-4D4D-BAAF-DF846C9B2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AD50-0FB3-594F-9BEC-F689B0CC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6A8-1C6F-544D-B1B7-024BD282C46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8A2A6-570D-BE4C-A12D-9A81E167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5EF40-EB98-C44E-84A4-C95C5618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8D4A-F640-CF4C-8DD2-55BE709B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35BB-2F93-E149-BDF7-F6D5DBF6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28180-E848-4F4F-A137-7AF3792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D8FF-5CDA-DE4F-B837-7573B37B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6A8-1C6F-544D-B1B7-024BD282C46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20D5-334F-9345-8D77-FD905E82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9E98-6D5D-7442-A45C-FD13395F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8D4A-F640-CF4C-8DD2-55BE709B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579F-D96C-7A42-94C3-70C59D5F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64CA-6B30-BC4A-BB86-559B12F3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214B-8E35-4949-A643-A16A0A29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6A8-1C6F-544D-B1B7-024BD282C46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CDE1F-F0CA-BA4A-A65E-E2414298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7A384-9D26-BA46-99DC-F88FA3AE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8D4A-F640-CF4C-8DD2-55BE709B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42D1-B973-0C48-91AB-0B220A05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3235-FDDC-E949-8601-2FEB8A0E2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DAF13-C3ED-0E48-AC37-7EBA36E38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88E76-18AF-4A40-9DA7-4FFCC648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6A8-1C6F-544D-B1B7-024BD282C46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4101-0B64-8E49-AE6D-CD8E98A0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7108A-0BC1-4F4A-A497-8928FC01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8D4A-F640-CF4C-8DD2-55BE709B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CF48-2342-BC4B-9751-6FFDD4FB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1ABB-25E6-2F48-80FA-27774430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B8A4B-7FB4-BA4F-B6AB-42A84443E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EBC56-457D-6342-9220-8B67157D4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C404-0A38-BE4C-B4AF-7E56F9EC6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2E139-E569-EA4C-BCAB-D2F5063A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6A8-1C6F-544D-B1B7-024BD282C46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DE4DD-4679-C94A-946A-041FE490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0DA66-F4FC-F64A-9DF4-D72D43E2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8D4A-F640-CF4C-8DD2-55BE709B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CB2A-C7A4-6142-AF7E-9C1F0F59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B868D-6479-BE41-BBB6-F3364850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6A8-1C6F-544D-B1B7-024BD282C46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AF53D-104C-BF40-801E-E5D8E2E3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4AE9A-2EA3-3E4D-ABF0-6C8F1BD9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8D4A-F640-CF4C-8DD2-55BE709B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887FA-1434-3D45-AA03-1DCBFC09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6A8-1C6F-544D-B1B7-024BD282C46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55698-075A-864F-B870-895BAA1F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F2C9F-4C3C-3B4D-B170-2AFCE5FB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8D4A-F640-CF4C-8DD2-55BE709B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5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3716-87B8-CB4D-B916-EA2B03C6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4D0D-4499-B34B-94A0-CEAD8F68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8238-D38F-D447-BFC3-ECD6B8754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896D5-7A43-F844-89A8-B779745D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6A8-1C6F-544D-B1B7-024BD282C46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F257A-7FF4-8040-9564-F0B3FFD8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D3A69-6C05-0B48-B6F0-F1985C91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8D4A-F640-CF4C-8DD2-55BE709B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D812-D862-2B4B-A24D-FCDDADCF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36367-892D-2F45-AAAD-EC411E886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E93F0-BC87-8C47-8EA3-74C5400AF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2580F-A7CE-7D42-8C44-5B055F4A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E6A8-1C6F-544D-B1B7-024BD282C46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414D0-6C16-3741-8ED4-B22BECCD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2614-421A-3349-BBE7-CD978949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8D4A-F640-CF4C-8DD2-55BE709B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C3FCF-68C7-0B40-BA16-833C2262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9A06D-F96E-1B41-BF9D-43F9BE42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28CF-C842-D642-9306-97DBF96BC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E6A8-1C6F-544D-B1B7-024BD282C46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B743-5C52-0942-98DD-2A96270C9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A4E3E-BB0E-754E-B408-7742DB184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8D4A-F640-CF4C-8DD2-55BE709B4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6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A9B-F0EE-F544-A046-C19E5C364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PaaS Ops with Alexa</a:t>
            </a:r>
            <a:br>
              <a:rPr lang="en-US" dirty="0"/>
            </a:br>
            <a:r>
              <a:rPr lang="en-US" sz="4400" dirty="0"/>
              <a:t>System Architecture and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E1D5E-5794-BF4F-AF29-7DFE3A28F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Team# 18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Date: 03/13/2018						Version: 1.0</a:t>
            </a:r>
          </a:p>
        </p:txBody>
      </p:sp>
    </p:spTree>
    <p:extLst>
      <p:ext uri="{BB962C8B-B14F-4D97-AF65-F5344CB8AC3E}">
        <p14:creationId xmlns:p14="http://schemas.microsoft.com/office/powerpoint/2010/main" val="11994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45955-63B3-D641-A1FA-1B8C2202E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57" y="388883"/>
            <a:ext cx="9642133" cy="5168161"/>
          </a:xfrm>
        </p:spPr>
      </p:pic>
    </p:spTree>
    <p:extLst>
      <p:ext uri="{BB962C8B-B14F-4D97-AF65-F5344CB8AC3E}">
        <p14:creationId xmlns:p14="http://schemas.microsoft.com/office/powerpoint/2010/main" val="48019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0F26F2-D3CC-1843-A031-DB28DBB8E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263650"/>
            <a:ext cx="7975600" cy="433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6487C2-A365-D841-B706-42EF9E25D3AA}"/>
              </a:ext>
            </a:extLst>
          </p:cNvPr>
          <p:cNvSpPr txBox="1"/>
          <p:nvPr/>
        </p:nvSpPr>
        <p:spPr>
          <a:xfrm>
            <a:off x="4519448" y="378372"/>
            <a:ext cx="366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System Interaction</a:t>
            </a:r>
          </a:p>
        </p:txBody>
      </p:sp>
    </p:spTree>
    <p:extLst>
      <p:ext uri="{BB962C8B-B14F-4D97-AF65-F5344CB8AC3E}">
        <p14:creationId xmlns:p14="http://schemas.microsoft.com/office/powerpoint/2010/main" val="322188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9CE65-E4FD-7746-A4CF-ECA46943A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43" y="1037350"/>
            <a:ext cx="7852414" cy="4351338"/>
          </a:xfrm>
        </p:spPr>
      </p:pic>
    </p:spTree>
    <p:extLst>
      <p:ext uri="{BB962C8B-B14F-4D97-AF65-F5344CB8AC3E}">
        <p14:creationId xmlns:p14="http://schemas.microsoft.com/office/powerpoint/2010/main" val="146311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PaaS Ops with Alexa System Architecture and Interaction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 and Interaction</dc:title>
  <dc:creator>Srinivasa Prasad Sunnapu</dc:creator>
  <cp:lastModifiedBy>Srinivasa Prasad Sunnapu</cp:lastModifiedBy>
  <cp:revision>3</cp:revision>
  <cp:lastPrinted>2018-03-14T06:38:23Z</cp:lastPrinted>
  <dcterms:created xsi:type="dcterms:W3CDTF">2018-03-14T06:16:46Z</dcterms:created>
  <dcterms:modified xsi:type="dcterms:W3CDTF">2018-03-14T06:44:02Z</dcterms:modified>
</cp:coreProperties>
</file>