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35"/>
  </p:normalViewPr>
  <p:slideViewPr>
    <p:cSldViewPr snapToGrid="0" snapToObjects="1">
      <p:cViewPr varScale="1">
        <p:scale>
          <a:sx n="114" d="100"/>
          <a:sy n="114" d="100"/>
        </p:scale>
        <p:origin x="4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70A7-677E-9146-B320-16CB9D1E5A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F9675F-8849-C84B-A265-D71721C1FB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D20D51-71E6-094B-9100-E3488B8AF0ED}"/>
              </a:ext>
            </a:extLst>
          </p:cNvPr>
          <p:cNvSpPr>
            <a:spLocks noGrp="1"/>
          </p:cNvSpPr>
          <p:nvPr>
            <p:ph type="dt" sz="half" idx="10"/>
          </p:nvPr>
        </p:nvSpPr>
        <p:spPr/>
        <p:txBody>
          <a:bodyPr/>
          <a:lstStyle/>
          <a:p>
            <a:fld id="{5B45E6A8-1C6F-544D-B1B7-024BD282C46E}" type="datetimeFigureOut">
              <a:rPr lang="en-US" smtClean="0"/>
              <a:t>5/9/18</a:t>
            </a:fld>
            <a:endParaRPr lang="en-US"/>
          </a:p>
        </p:txBody>
      </p:sp>
      <p:sp>
        <p:nvSpPr>
          <p:cNvPr id="5" name="Footer Placeholder 4">
            <a:extLst>
              <a:ext uri="{FF2B5EF4-FFF2-40B4-BE49-F238E27FC236}">
                <a16:creationId xmlns:a16="http://schemas.microsoft.com/office/drawing/2014/main" id="{F4EF4EB8-1EE3-7940-9B29-F3D0F15E57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02E742-B108-604D-882F-84934EAA0AE7}"/>
              </a:ext>
            </a:extLst>
          </p:cNvPr>
          <p:cNvSpPr>
            <a:spLocks noGrp="1"/>
          </p:cNvSpPr>
          <p:nvPr>
            <p:ph type="sldNum" sz="quarter" idx="12"/>
          </p:nvPr>
        </p:nvSpPr>
        <p:spPr/>
        <p:txBody>
          <a:bodyPr/>
          <a:lstStyle/>
          <a:p>
            <a:fld id="{A72C8D4A-F640-CF4C-8DD2-55BE709B44FF}" type="slidenum">
              <a:rPr lang="en-US" smtClean="0"/>
              <a:t>‹#›</a:t>
            </a:fld>
            <a:endParaRPr lang="en-US"/>
          </a:p>
        </p:txBody>
      </p:sp>
    </p:spTree>
    <p:extLst>
      <p:ext uri="{BB962C8B-B14F-4D97-AF65-F5344CB8AC3E}">
        <p14:creationId xmlns:p14="http://schemas.microsoft.com/office/powerpoint/2010/main" val="2230144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6961-5F4F-6047-8161-ABD542AF83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55F695-D529-CF4F-A0CD-81F8CEB366E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F05949-FC89-1940-93FD-73A8DD78C99E}"/>
              </a:ext>
            </a:extLst>
          </p:cNvPr>
          <p:cNvSpPr>
            <a:spLocks noGrp="1"/>
          </p:cNvSpPr>
          <p:nvPr>
            <p:ph type="dt" sz="half" idx="10"/>
          </p:nvPr>
        </p:nvSpPr>
        <p:spPr/>
        <p:txBody>
          <a:bodyPr/>
          <a:lstStyle/>
          <a:p>
            <a:fld id="{5B45E6A8-1C6F-544D-B1B7-024BD282C46E}" type="datetimeFigureOut">
              <a:rPr lang="en-US" smtClean="0"/>
              <a:t>5/9/18</a:t>
            </a:fld>
            <a:endParaRPr lang="en-US"/>
          </a:p>
        </p:txBody>
      </p:sp>
      <p:sp>
        <p:nvSpPr>
          <p:cNvPr id="5" name="Footer Placeholder 4">
            <a:extLst>
              <a:ext uri="{FF2B5EF4-FFF2-40B4-BE49-F238E27FC236}">
                <a16:creationId xmlns:a16="http://schemas.microsoft.com/office/drawing/2014/main" id="{85D05279-2E51-D04C-BF98-CD0DDC68C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A8FA49-3E8E-5A4B-828E-C36761F4D776}"/>
              </a:ext>
            </a:extLst>
          </p:cNvPr>
          <p:cNvSpPr>
            <a:spLocks noGrp="1"/>
          </p:cNvSpPr>
          <p:nvPr>
            <p:ph type="sldNum" sz="quarter" idx="12"/>
          </p:nvPr>
        </p:nvSpPr>
        <p:spPr/>
        <p:txBody>
          <a:bodyPr/>
          <a:lstStyle/>
          <a:p>
            <a:fld id="{A72C8D4A-F640-CF4C-8DD2-55BE709B44FF}" type="slidenum">
              <a:rPr lang="en-US" smtClean="0"/>
              <a:t>‹#›</a:t>
            </a:fld>
            <a:endParaRPr lang="en-US"/>
          </a:p>
        </p:txBody>
      </p:sp>
    </p:spTree>
    <p:extLst>
      <p:ext uri="{BB962C8B-B14F-4D97-AF65-F5344CB8AC3E}">
        <p14:creationId xmlns:p14="http://schemas.microsoft.com/office/powerpoint/2010/main" val="825254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7E8C1E-59CA-0F4A-A86D-75B4C81B8F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7C9591-98DE-4D4D-BAAF-DF846C9B2F2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8EAD50-0FB3-594F-9BEC-F689B0CCE2D4}"/>
              </a:ext>
            </a:extLst>
          </p:cNvPr>
          <p:cNvSpPr>
            <a:spLocks noGrp="1"/>
          </p:cNvSpPr>
          <p:nvPr>
            <p:ph type="dt" sz="half" idx="10"/>
          </p:nvPr>
        </p:nvSpPr>
        <p:spPr/>
        <p:txBody>
          <a:bodyPr/>
          <a:lstStyle/>
          <a:p>
            <a:fld id="{5B45E6A8-1C6F-544D-B1B7-024BD282C46E}" type="datetimeFigureOut">
              <a:rPr lang="en-US" smtClean="0"/>
              <a:t>5/9/18</a:t>
            </a:fld>
            <a:endParaRPr lang="en-US"/>
          </a:p>
        </p:txBody>
      </p:sp>
      <p:sp>
        <p:nvSpPr>
          <p:cNvPr id="5" name="Footer Placeholder 4">
            <a:extLst>
              <a:ext uri="{FF2B5EF4-FFF2-40B4-BE49-F238E27FC236}">
                <a16:creationId xmlns:a16="http://schemas.microsoft.com/office/drawing/2014/main" id="{DCB8A2A6-570D-BE4C-A12D-9A81E1679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C5EF40-EB98-C44E-84A4-C95C5618140C}"/>
              </a:ext>
            </a:extLst>
          </p:cNvPr>
          <p:cNvSpPr>
            <a:spLocks noGrp="1"/>
          </p:cNvSpPr>
          <p:nvPr>
            <p:ph type="sldNum" sz="quarter" idx="12"/>
          </p:nvPr>
        </p:nvSpPr>
        <p:spPr/>
        <p:txBody>
          <a:bodyPr/>
          <a:lstStyle/>
          <a:p>
            <a:fld id="{A72C8D4A-F640-CF4C-8DD2-55BE709B44FF}" type="slidenum">
              <a:rPr lang="en-US" smtClean="0"/>
              <a:t>‹#›</a:t>
            </a:fld>
            <a:endParaRPr lang="en-US"/>
          </a:p>
        </p:txBody>
      </p:sp>
    </p:spTree>
    <p:extLst>
      <p:ext uri="{BB962C8B-B14F-4D97-AF65-F5344CB8AC3E}">
        <p14:creationId xmlns:p14="http://schemas.microsoft.com/office/powerpoint/2010/main" val="840153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F35BB-2F93-E149-BDF7-F6D5DBF6CD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828180-E848-4F4F-A137-7AF3792747E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3FD8FF-5CDA-DE4F-B837-7573B37B6067}"/>
              </a:ext>
            </a:extLst>
          </p:cNvPr>
          <p:cNvSpPr>
            <a:spLocks noGrp="1"/>
          </p:cNvSpPr>
          <p:nvPr>
            <p:ph type="dt" sz="half" idx="10"/>
          </p:nvPr>
        </p:nvSpPr>
        <p:spPr/>
        <p:txBody>
          <a:bodyPr/>
          <a:lstStyle/>
          <a:p>
            <a:fld id="{5B45E6A8-1C6F-544D-B1B7-024BD282C46E}" type="datetimeFigureOut">
              <a:rPr lang="en-US" smtClean="0"/>
              <a:t>5/9/18</a:t>
            </a:fld>
            <a:endParaRPr lang="en-US"/>
          </a:p>
        </p:txBody>
      </p:sp>
      <p:sp>
        <p:nvSpPr>
          <p:cNvPr id="5" name="Footer Placeholder 4">
            <a:extLst>
              <a:ext uri="{FF2B5EF4-FFF2-40B4-BE49-F238E27FC236}">
                <a16:creationId xmlns:a16="http://schemas.microsoft.com/office/drawing/2014/main" id="{513F20D5-334F-9345-8D77-FD905E824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889E98-6D5D-7442-A45C-FD13395F2AC0}"/>
              </a:ext>
            </a:extLst>
          </p:cNvPr>
          <p:cNvSpPr>
            <a:spLocks noGrp="1"/>
          </p:cNvSpPr>
          <p:nvPr>
            <p:ph type="sldNum" sz="quarter" idx="12"/>
          </p:nvPr>
        </p:nvSpPr>
        <p:spPr/>
        <p:txBody>
          <a:bodyPr/>
          <a:lstStyle/>
          <a:p>
            <a:fld id="{A72C8D4A-F640-CF4C-8DD2-55BE709B44FF}" type="slidenum">
              <a:rPr lang="en-US" smtClean="0"/>
              <a:t>‹#›</a:t>
            </a:fld>
            <a:endParaRPr lang="en-US"/>
          </a:p>
        </p:txBody>
      </p:sp>
    </p:spTree>
    <p:extLst>
      <p:ext uri="{BB962C8B-B14F-4D97-AF65-F5344CB8AC3E}">
        <p14:creationId xmlns:p14="http://schemas.microsoft.com/office/powerpoint/2010/main" val="2789852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E579F-D96C-7A42-94C3-70C59D5FC0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964CA-6B30-BC4A-BB86-559B12F319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B5F214B-8E35-4949-A643-A16A0A2953E9}"/>
              </a:ext>
            </a:extLst>
          </p:cNvPr>
          <p:cNvSpPr>
            <a:spLocks noGrp="1"/>
          </p:cNvSpPr>
          <p:nvPr>
            <p:ph type="dt" sz="half" idx="10"/>
          </p:nvPr>
        </p:nvSpPr>
        <p:spPr/>
        <p:txBody>
          <a:bodyPr/>
          <a:lstStyle/>
          <a:p>
            <a:fld id="{5B45E6A8-1C6F-544D-B1B7-024BD282C46E}" type="datetimeFigureOut">
              <a:rPr lang="en-US" smtClean="0"/>
              <a:t>5/9/18</a:t>
            </a:fld>
            <a:endParaRPr lang="en-US"/>
          </a:p>
        </p:txBody>
      </p:sp>
      <p:sp>
        <p:nvSpPr>
          <p:cNvPr id="5" name="Footer Placeholder 4">
            <a:extLst>
              <a:ext uri="{FF2B5EF4-FFF2-40B4-BE49-F238E27FC236}">
                <a16:creationId xmlns:a16="http://schemas.microsoft.com/office/drawing/2014/main" id="{C4CCDE1F-F0CA-BA4A-A65E-E241429839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47A384-9D26-BA46-99DC-F88FA3AE4A46}"/>
              </a:ext>
            </a:extLst>
          </p:cNvPr>
          <p:cNvSpPr>
            <a:spLocks noGrp="1"/>
          </p:cNvSpPr>
          <p:nvPr>
            <p:ph type="sldNum" sz="quarter" idx="12"/>
          </p:nvPr>
        </p:nvSpPr>
        <p:spPr/>
        <p:txBody>
          <a:bodyPr/>
          <a:lstStyle/>
          <a:p>
            <a:fld id="{A72C8D4A-F640-CF4C-8DD2-55BE709B44FF}" type="slidenum">
              <a:rPr lang="en-US" smtClean="0"/>
              <a:t>‹#›</a:t>
            </a:fld>
            <a:endParaRPr lang="en-US"/>
          </a:p>
        </p:txBody>
      </p:sp>
    </p:spTree>
    <p:extLst>
      <p:ext uri="{BB962C8B-B14F-4D97-AF65-F5344CB8AC3E}">
        <p14:creationId xmlns:p14="http://schemas.microsoft.com/office/powerpoint/2010/main" val="325645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42D1-B973-0C48-91AB-0B220A05EB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973235-FDDC-E949-8601-2FEB8A0E25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3DAF13-C3ED-0E48-AC37-7EBA36E3852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888E76-18AF-4A40-9DA7-4FFCC6485063}"/>
              </a:ext>
            </a:extLst>
          </p:cNvPr>
          <p:cNvSpPr>
            <a:spLocks noGrp="1"/>
          </p:cNvSpPr>
          <p:nvPr>
            <p:ph type="dt" sz="half" idx="10"/>
          </p:nvPr>
        </p:nvSpPr>
        <p:spPr/>
        <p:txBody>
          <a:bodyPr/>
          <a:lstStyle/>
          <a:p>
            <a:fld id="{5B45E6A8-1C6F-544D-B1B7-024BD282C46E}" type="datetimeFigureOut">
              <a:rPr lang="en-US" smtClean="0"/>
              <a:t>5/9/18</a:t>
            </a:fld>
            <a:endParaRPr lang="en-US"/>
          </a:p>
        </p:txBody>
      </p:sp>
      <p:sp>
        <p:nvSpPr>
          <p:cNvPr id="6" name="Footer Placeholder 5">
            <a:extLst>
              <a:ext uri="{FF2B5EF4-FFF2-40B4-BE49-F238E27FC236}">
                <a16:creationId xmlns:a16="http://schemas.microsoft.com/office/drawing/2014/main" id="{F1084101-0B64-8E49-AE6D-CD8E98A0E3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C7108A-0BC1-4F4A-A497-8928FC013EFC}"/>
              </a:ext>
            </a:extLst>
          </p:cNvPr>
          <p:cNvSpPr>
            <a:spLocks noGrp="1"/>
          </p:cNvSpPr>
          <p:nvPr>
            <p:ph type="sldNum" sz="quarter" idx="12"/>
          </p:nvPr>
        </p:nvSpPr>
        <p:spPr/>
        <p:txBody>
          <a:bodyPr/>
          <a:lstStyle/>
          <a:p>
            <a:fld id="{A72C8D4A-F640-CF4C-8DD2-55BE709B44FF}" type="slidenum">
              <a:rPr lang="en-US" smtClean="0"/>
              <a:t>‹#›</a:t>
            </a:fld>
            <a:endParaRPr lang="en-US"/>
          </a:p>
        </p:txBody>
      </p:sp>
    </p:spTree>
    <p:extLst>
      <p:ext uri="{BB962C8B-B14F-4D97-AF65-F5344CB8AC3E}">
        <p14:creationId xmlns:p14="http://schemas.microsoft.com/office/powerpoint/2010/main" val="2256601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0CF48-2342-BC4B-9751-6FFDD4FBE2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621ABB-25E6-2F48-80FA-27774430AD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F3B8A4B-7FB4-BA4F-B6AB-42A84443E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5EBC56-457D-6342-9220-8B67157D43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821C404-0A38-BE4C-B4AF-7E56F9EC638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D2E139-E569-EA4C-BCAB-D2F5063A6EAD}"/>
              </a:ext>
            </a:extLst>
          </p:cNvPr>
          <p:cNvSpPr>
            <a:spLocks noGrp="1"/>
          </p:cNvSpPr>
          <p:nvPr>
            <p:ph type="dt" sz="half" idx="10"/>
          </p:nvPr>
        </p:nvSpPr>
        <p:spPr/>
        <p:txBody>
          <a:bodyPr/>
          <a:lstStyle/>
          <a:p>
            <a:fld id="{5B45E6A8-1C6F-544D-B1B7-024BD282C46E}" type="datetimeFigureOut">
              <a:rPr lang="en-US" smtClean="0"/>
              <a:t>5/9/18</a:t>
            </a:fld>
            <a:endParaRPr lang="en-US"/>
          </a:p>
        </p:txBody>
      </p:sp>
      <p:sp>
        <p:nvSpPr>
          <p:cNvPr id="8" name="Footer Placeholder 7">
            <a:extLst>
              <a:ext uri="{FF2B5EF4-FFF2-40B4-BE49-F238E27FC236}">
                <a16:creationId xmlns:a16="http://schemas.microsoft.com/office/drawing/2014/main" id="{054DE4DD-4679-C94A-946A-041FE49093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F0DA66-F4FC-F64A-9DF4-D72D43E21439}"/>
              </a:ext>
            </a:extLst>
          </p:cNvPr>
          <p:cNvSpPr>
            <a:spLocks noGrp="1"/>
          </p:cNvSpPr>
          <p:nvPr>
            <p:ph type="sldNum" sz="quarter" idx="12"/>
          </p:nvPr>
        </p:nvSpPr>
        <p:spPr/>
        <p:txBody>
          <a:bodyPr/>
          <a:lstStyle/>
          <a:p>
            <a:fld id="{A72C8D4A-F640-CF4C-8DD2-55BE709B44FF}" type="slidenum">
              <a:rPr lang="en-US" smtClean="0"/>
              <a:t>‹#›</a:t>
            </a:fld>
            <a:endParaRPr lang="en-US"/>
          </a:p>
        </p:txBody>
      </p:sp>
    </p:spTree>
    <p:extLst>
      <p:ext uri="{BB962C8B-B14F-4D97-AF65-F5344CB8AC3E}">
        <p14:creationId xmlns:p14="http://schemas.microsoft.com/office/powerpoint/2010/main" val="2153636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BCB2A-C7A4-6142-AF7E-9C1F0F599A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6B868D-6479-BE41-BBB6-F33648504E86}"/>
              </a:ext>
            </a:extLst>
          </p:cNvPr>
          <p:cNvSpPr>
            <a:spLocks noGrp="1"/>
          </p:cNvSpPr>
          <p:nvPr>
            <p:ph type="dt" sz="half" idx="10"/>
          </p:nvPr>
        </p:nvSpPr>
        <p:spPr/>
        <p:txBody>
          <a:bodyPr/>
          <a:lstStyle/>
          <a:p>
            <a:fld id="{5B45E6A8-1C6F-544D-B1B7-024BD282C46E}" type="datetimeFigureOut">
              <a:rPr lang="en-US" smtClean="0"/>
              <a:t>5/9/18</a:t>
            </a:fld>
            <a:endParaRPr lang="en-US"/>
          </a:p>
        </p:txBody>
      </p:sp>
      <p:sp>
        <p:nvSpPr>
          <p:cNvPr id="4" name="Footer Placeholder 3">
            <a:extLst>
              <a:ext uri="{FF2B5EF4-FFF2-40B4-BE49-F238E27FC236}">
                <a16:creationId xmlns:a16="http://schemas.microsoft.com/office/drawing/2014/main" id="{71EAF53D-104C-BF40-801E-E5D8E2E3EE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F4AE9A-2EA3-3E4D-ABF0-6C8F1BD9D2B1}"/>
              </a:ext>
            </a:extLst>
          </p:cNvPr>
          <p:cNvSpPr>
            <a:spLocks noGrp="1"/>
          </p:cNvSpPr>
          <p:nvPr>
            <p:ph type="sldNum" sz="quarter" idx="12"/>
          </p:nvPr>
        </p:nvSpPr>
        <p:spPr/>
        <p:txBody>
          <a:bodyPr/>
          <a:lstStyle/>
          <a:p>
            <a:fld id="{A72C8D4A-F640-CF4C-8DD2-55BE709B44FF}" type="slidenum">
              <a:rPr lang="en-US" smtClean="0"/>
              <a:t>‹#›</a:t>
            </a:fld>
            <a:endParaRPr lang="en-US"/>
          </a:p>
        </p:txBody>
      </p:sp>
    </p:spTree>
    <p:extLst>
      <p:ext uri="{BB962C8B-B14F-4D97-AF65-F5344CB8AC3E}">
        <p14:creationId xmlns:p14="http://schemas.microsoft.com/office/powerpoint/2010/main" val="1107005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5887FA-1434-3D45-AA03-1DCBFC09E1DB}"/>
              </a:ext>
            </a:extLst>
          </p:cNvPr>
          <p:cNvSpPr>
            <a:spLocks noGrp="1"/>
          </p:cNvSpPr>
          <p:nvPr>
            <p:ph type="dt" sz="half" idx="10"/>
          </p:nvPr>
        </p:nvSpPr>
        <p:spPr/>
        <p:txBody>
          <a:bodyPr/>
          <a:lstStyle/>
          <a:p>
            <a:fld id="{5B45E6A8-1C6F-544D-B1B7-024BD282C46E}" type="datetimeFigureOut">
              <a:rPr lang="en-US" smtClean="0"/>
              <a:t>5/9/18</a:t>
            </a:fld>
            <a:endParaRPr lang="en-US"/>
          </a:p>
        </p:txBody>
      </p:sp>
      <p:sp>
        <p:nvSpPr>
          <p:cNvPr id="3" name="Footer Placeholder 2">
            <a:extLst>
              <a:ext uri="{FF2B5EF4-FFF2-40B4-BE49-F238E27FC236}">
                <a16:creationId xmlns:a16="http://schemas.microsoft.com/office/drawing/2014/main" id="{F5055698-075A-864F-B870-895BAA1F8E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3F2C9F-4C3C-3B4D-B170-2AFCE5FB007F}"/>
              </a:ext>
            </a:extLst>
          </p:cNvPr>
          <p:cNvSpPr>
            <a:spLocks noGrp="1"/>
          </p:cNvSpPr>
          <p:nvPr>
            <p:ph type="sldNum" sz="quarter" idx="12"/>
          </p:nvPr>
        </p:nvSpPr>
        <p:spPr/>
        <p:txBody>
          <a:bodyPr/>
          <a:lstStyle/>
          <a:p>
            <a:fld id="{A72C8D4A-F640-CF4C-8DD2-55BE709B44FF}" type="slidenum">
              <a:rPr lang="en-US" smtClean="0"/>
              <a:t>‹#›</a:t>
            </a:fld>
            <a:endParaRPr lang="en-US"/>
          </a:p>
        </p:txBody>
      </p:sp>
    </p:spTree>
    <p:extLst>
      <p:ext uri="{BB962C8B-B14F-4D97-AF65-F5344CB8AC3E}">
        <p14:creationId xmlns:p14="http://schemas.microsoft.com/office/powerpoint/2010/main" val="3906054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43716-87B8-CB4D-B916-EA2B03C603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E04D0D-4499-B34B-94A0-CEAD8F684F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6C8238-D38F-D447-BFC3-ECD6B8754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E896D5-7A43-F844-89A8-B779745D7A79}"/>
              </a:ext>
            </a:extLst>
          </p:cNvPr>
          <p:cNvSpPr>
            <a:spLocks noGrp="1"/>
          </p:cNvSpPr>
          <p:nvPr>
            <p:ph type="dt" sz="half" idx="10"/>
          </p:nvPr>
        </p:nvSpPr>
        <p:spPr/>
        <p:txBody>
          <a:bodyPr/>
          <a:lstStyle/>
          <a:p>
            <a:fld id="{5B45E6A8-1C6F-544D-B1B7-024BD282C46E}" type="datetimeFigureOut">
              <a:rPr lang="en-US" smtClean="0"/>
              <a:t>5/9/18</a:t>
            </a:fld>
            <a:endParaRPr lang="en-US"/>
          </a:p>
        </p:txBody>
      </p:sp>
      <p:sp>
        <p:nvSpPr>
          <p:cNvPr id="6" name="Footer Placeholder 5">
            <a:extLst>
              <a:ext uri="{FF2B5EF4-FFF2-40B4-BE49-F238E27FC236}">
                <a16:creationId xmlns:a16="http://schemas.microsoft.com/office/drawing/2014/main" id="{33BF257A-7FF4-8040-9564-F0B3FFD8AA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CD3A69-6C05-0B48-B6F0-F1985C91163E}"/>
              </a:ext>
            </a:extLst>
          </p:cNvPr>
          <p:cNvSpPr>
            <a:spLocks noGrp="1"/>
          </p:cNvSpPr>
          <p:nvPr>
            <p:ph type="sldNum" sz="quarter" idx="12"/>
          </p:nvPr>
        </p:nvSpPr>
        <p:spPr/>
        <p:txBody>
          <a:bodyPr/>
          <a:lstStyle/>
          <a:p>
            <a:fld id="{A72C8D4A-F640-CF4C-8DD2-55BE709B44FF}" type="slidenum">
              <a:rPr lang="en-US" smtClean="0"/>
              <a:t>‹#›</a:t>
            </a:fld>
            <a:endParaRPr lang="en-US"/>
          </a:p>
        </p:txBody>
      </p:sp>
    </p:spTree>
    <p:extLst>
      <p:ext uri="{BB962C8B-B14F-4D97-AF65-F5344CB8AC3E}">
        <p14:creationId xmlns:p14="http://schemas.microsoft.com/office/powerpoint/2010/main" val="47586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D812-D862-2B4B-A24D-FCDDADCF77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736367-892D-2F45-AAAD-EC411E8863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7E93F0-BC87-8C47-8EA3-74C5400AF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02580F-A7CE-7D42-8C44-5B055F4A0FEB}"/>
              </a:ext>
            </a:extLst>
          </p:cNvPr>
          <p:cNvSpPr>
            <a:spLocks noGrp="1"/>
          </p:cNvSpPr>
          <p:nvPr>
            <p:ph type="dt" sz="half" idx="10"/>
          </p:nvPr>
        </p:nvSpPr>
        <p:spPr/>
        <p:txBody>
          <a:bodyPr/>
          <a:lstStyle/>
          <a:p>
            <a:fld id="{5B45E6A8-1C6F-544D-B1B7-024BD282C46E}" type="datetimeFigureOut">
              <a:rPr lang="en-US" smtClean="0"/>
              <a:t>5/9/18</a:t>
            </a:fld>
            <a:endParaRPr lang="en-US"/>
          </a:p>
        </p:txBody>
      </p:sp>
      <p:sp>
        <p:nvSpPr>
          <p:cNvPr id="6" name="Footer Placeholder 5">
            <a:extLst>
              <a:ext uri="{FF2B5EF4-FFF2-40B4-BE49-F238E27FC236}">
                <a16:creationId xmlns:a16="http://schemas.microsoft.com/office/drawing/2014/main" id="{A71414D0-6C16-3741-8ED4-B22BECCDE2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3D2614-421A-3349-BBE7-CD978949DA9A}"/>
              </a:ext>
            </a:extLst>
          </p:cNvPr>
          <p:cNvSpPr>
            <a:spLocks noGrp="1"/>
          </p:cNvSpPr>
          <p:nvPr>
            <p:ph type="sldNum" sz="quarter" idx="12"/>
          </p:nvPr>
        </p:nvSpPr>
        <p:spPr/>
        <p:txBody>
          <a:bodyPr/>
          <a:lstStyle/>
          <a:p>
            <a:fld id="{A72C8D4A-F640-CF4C-8DD2-55BE709B44FF}" type="slidenum">
              <a:rPr lang="en-US" smtClean="0"/>
              <a:t>‹#›</a:t>
            </a:fld>
            <a:endParaRPr lang="en-US"/>
          </a:p>
        </p:txBody>
      </p:sp>
    </p:spTree>
    <p:extLst>
      <p:ext uri="{BB962C8B-B14F-4D97-AF65-F5344CB8AC3E}">
        <p14:creationId xmlns:p14="http://schemas.microsoft.com/office/powerpoint/2010/main" val="4200997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6C3FCF-68C7-0B40-BA16-833C226249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F9A06D-F96E-1B41-BF9D-43F9BE4270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C428CF-C842-D642-9306-97DBF96BCB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45E6A8-1C6F-544D-B1B7-024BD282C46E}" type="datetimeFigureOut">
              <a:rPr lang="en-US" smtClean="0"/>
              <a:t>5/9/18</a:t>
            </a:fld>
            <a:endParaRPr lang="en-US"/>
          </a:p>
        </p:txBody>
      </p:sp>
      <p:sp>
        <p:nvSpPr>
          <p:cNvPr id="5" name="Footer Placeholder 4">
            <a:extLst>
              <a:ext uri="{FF2B5EF4-FFF2-40B4-BE49-F238E27FC236}">
                <a16:creationId xmlns:a16="http://schemas.microsoft.com/office/drawing/2014/main" id="{2A7DB743-5C52-0942-98DD-2A96270C99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1A4E3E-BB0E-754E-B408-7742DB184C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2C8D4A-F640-CF4C-8DD2-55BE709B44FF}" type="slidenum">
              <a:rPr lang="en-US" smtClean="0"/>
              <a:t>‹#›</a:t>
            </a:fld>
            <a:endParaRPr lang="en-US"/>
          </a:p>
        </p:txBody>
      </p:sp>
    </p:spTree>
    <p:extLst>
      <p:ext uri="{BB962C8B-B14F-4D97-AF65-F5344CB8AC3E}">
        <p14:creationId xmlns:p14="http://schemas.microsoft.com/office/powerpoint/2010/main" val="3903862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3A9B-F0EE-F544-A046-C19E5C364C68}"/>
              </a:ext>
            </a:extLst>
          </p:cNvPr>
          <p:cNvSpPr>
            <a:spLocks noGrp="1"/>
          </p:cNvSpPr>
          <p:nvPr>
            <p:ph type="ctrTitle"/>
          </p:nvPr>
        </p:nvSpPr>
        <p:spPr/>
        <p:txBody>
          <a:bodyPr>
            <a:normAutofit/>
          </a:bodyPr>
          <a:lstStyle/>
          <a:p>
            <a:r>
              <a:rPr lang="en-US" b="1" dirty="0"/>
              <a:t>PaaS Ops with Alexa</a:t>
            </a:r>
            <a:endParaRPr lang="en-US" sz="4400" dirty="0"/>
          </a:p>
        </p:txBody>
      </p:sp>
      <p:sp>
        <p:nvSpPr>
          <p:cNvPr id="3" name="Subtitle 2">
            <a:extLst>
              <a:ext uri="{FF2B5EF4-FFF2-40B4-BE49-F238E27FC236}">
                <a16:creationId xmlns:a16="http://schemas.microsoft.com/office/drawing/2014/main" id="{2D3E1D5E-5794-BF4F-AF29-7DFE3A28F3F8}"/>
              </a:ext>
            </a:extLst>
          </p:cNvPr>
          <p:cNvSpPr>
            <a:spLocks noGrp="1"/>
          </p:cNvSpPr>
          <p:nvPr>
            <p:ph type="subTitle" idx="1"/>
          </p:nvPr>
        </p:nvSpPr>
        <p:spPr/>
        <p:txBody>
          <a:bodyPr/>
          <a:lstStyle/>
          <a:p>
            <a:r>
              <a:rPr lang="en-US" sz="3000" dirty="0"/>
              <a:t>Project Team# 18</a:t>
            </a:r>
          </a:p>
          <a:p>
            <a:pPr algn="l"/>
            <a:endParaRPr lang="en-US" dirty="0"/>
          </a:p>
          <a:p>
            <a:pPr algn="l"/>
            <a:r>
              <a:rPr lang="en-US" dirty="0"/>
              <a:t>						</a:t>
            </a:r>
          </a:p>
        </p:txBody>
      </p:sp>
    </p:spTree>
    <p:extLst>
      <p:ext uri="{BB962C8B-B14F-4D97-AF65-F5344CB8AC3E}">
        <p14:creationId xmlns:p14="http://schemas.microsoft.com/office/powerpoint/2010/main" val="119942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3C970E-A06F-3C41-8789-A92706FC3A18}"/>
              </a:ext>
            </a:extLst>
          </p:cNvPr>
          <p:cNvSpPr txBox="1"/>
          <p:nvPr/>
        </p:nvSpPr>
        <p:spPr>
          <a:xfrm>
            <a:off x="323385" y="289932"/>
            <a:ext cx="11463454" cy="646331"/>
          </a:xfrm>
          <a:prstGeom prst="rect">
            <a:avLst/>
          </a:prstGeom>
          <a:noFill/>
        </p:spPr>
        <p:txBody>
          <a:bodyPr wrap="square" rtlCol="0">
            <a:spAutoFit/>
          </a:bodyPr>
          <a:lstStyle/>
          <a:p>
            <a:r>
              <a:rPr lang="en-US" sz="3600" b="1" dirty="0"/>
              <a:t>Overview</a:t>
            </a:r>
          </a:p>
        </p:txBody>
      </p:sp>
      <p:sp>
        <p:nvSpPr>
          <p:cNvPr id="5" name="TextBox 4">
            <a:extLst>
              <a:ext uri="{FF2B5EF4-FFF2-40B4-BE49-F238E27FC236}">
                <a16:creationId xmlns:a16="http://schemas.microsoft.com/office/drawing/2014/main" id="{D0BFF762-1CAF-A549-9643-3B08E174B5A0}"/>
              </a:ext>
            </a:extLst>
          </p:cNvPr>
          <p:cNvSpPr txBox="1"/>
          <p:nvPr/>
        </p:nvSpPr>
        <p:spPr>
          <a:xfrm>
            <a:off x="323385" y="1055804"/>
            <a:ext cx="11463454" cy="4893647"/>
          </a:xfrm>
          <a:prstGeom prst="rect">
            <a:avLst/>
          </a:prstGeom>
          <a:noFill/>
        </p:spPr>
        <p:txBody>
          <a:bodyPr wrap="square" rtlCol="0">
            <a:spAutoFit/>
          </a:bodyPr>
          <a:lstStyle/>
          <a:p>
            <a:pPr algn="just"/>
            <a:r>
              <a:rPr lang="en-US" sz="2600" dirty="0"/>
              <a:t>Developed custom skills for Alexa which will enable us to manage DevOps in cloud with the help of Alexa.</a:t>
            </a:r>
          </a:p>
          <a:p>
            <a:pPr algn="just"/>
            <a:endParaRPr lang="en-US" sz="2600" dirty="0"/>
          </a:p>
          <a:p>
            <a:pPr algn="just"/>
            <a:r>
              <a:rPr lang="en-US" sz="2600" dirty="0"/>
              <a:t>Alexa will execute the command, provided by the User and try to match it with the functional integrity of Lambda intents which will perform the operation by extracting the input provided by the user.</a:t>
            </a:r>
          </a:p>
          <a:p>
            <a:pPr algn="just"/>
            <a:endParaRPr lang="en-US" sz="2600" dirty="0"/>
          </a:p>
          <a:p>
            <a:pPr algn="just"/>
            <a:r>
              <a:rPr lang="en-US" sz="2600" dirty="0"/>
              <a:t>Deploying instances Amazon with simple command </a:t>
            </a:r>
          </a:p>
          <a:p>
            <a:pPr marL="742950" lvl="1" indent="-285750" algn="just">
              <a:buFont typeface="Arial" panose="020B0604020202020204" pitchFamily="34" charset="0"/>
              <a:buChar char="•"/>
            </a:pPr>
            <a:r>
              <a:rPr lang="en-US" sz="2600" dirty="0"/>
              <a:t>create {number} instance with {image} image</a:t>
            </a:r>
          </a:p>
          <a:p>
            <a:pPr algn="just"/>
            <a:endParaRPr lang="en-US" sz="2600" dirty="0"/>
          </a:p>
          <a:p>
            <a:pPr algn="just"/>
            <a:r>
              <a:rPr lang="en-US" sz="2600" dirty="0"/>
              <a:t>Resizing, removing and getting information about instances can be done with developed Alexa custom skills.</a:t>
            </a:r>
          </a:p>
        </p:txBody>
      </p:sp>
    </p:spTree>
    <p:extLst>
      <p:ext uri="{BB962C8B-B14F-4D97-AF65-F5344CB8AC3E}">
        <p14:creationId xmlns:p14="http://schemas.microsoft.com/office/powerpoint/2010/main" val="3874756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C545955-63B3-D641-A1FA-1B8C2202E2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3250" y="935293"/>
            <a:ext cx="9642133" cy="5168161"/>
          </a:xfrm>
        </p:spPr>
      </p:pic>
    </p:spTree>
    <p:extLst>
      <p:ext uri="{BB962C8B-B14F-4D97-AF65-F5344CB8AC3E}">
        <p14:creationId xmlns:p14="http://schemas.microsoft.com/office/powerpoint/2010/main" val="480190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30F26F2-D3CC-1843-A031-DB28DBB8E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200" y="1263650"/>
            <a:ext cx="7975600" cy="4330700"/>
          </a:xfrm>
          <a:prstGeom prst="rect">
            <a:avLst/>
          </a:prstGeom>
        </p:spPr>
      </p:pic>
      <p:sp>
        <p:nvSpPr>
          <p:cNvPr id="12" name="TextBox 11">
            <a:extLst>
              <a:ext uri="{FF2B5EF4-FFF2-40B4-BE49-F238E27FC236}">
                <a16:creationId xmlns:a16="http://schemas.microsoft.com/office/drawing/2014/main" id="{E56487C2-A365-D841-B706-42EF9E25D3AA}"/>
              </a:ext>
            </a:extLst>
          </p:cNvPr>
          <p:cNvSpPr txBox="1"/>
          <p:nvPr/>
        </p:nvSpPr>
        <p:spPr>
          <a:xfrm>
            <a:off x="352422" y="344918"/>
            <a:ext cx="3757439" cy="646331"/>
          </a:xfrm>
          <a:prstGeom prst="rect">
            <a:avLst/>
          </a:prstGeom>
          <a:noFill/>
        </p:spPr>
        <p:txBody>
          <a:bodyPr wrap="none" rtlCol="0">
            <a:spAutoFit/>
          </a:bodyPr>
          <a:lstStyle/>
          <a:p>
            <a:r>
              <a:rPr lang="en-US" sz="3600" b="1" dirty="0"/>
              <a:t>System Interaction</a:t>
            </a:r>
          </a:p>
        </p:txBody>
      </p:sp>
    </p:spTree>
    <p:extLst>
      <p:ext uri="{BB962C8B-B14F-4D97-AF65-F5344CB8AC3E}">
        <p14:creationId xmlns:p14="http://schemas.microsoft.com/office/powerpoint/2010/main" val="3221886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7C9CE65-E4FD-7746-A4CF-ECA46943A3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7243" y="1037350"/>
            <a:ext cx="7852414" cy="4351338"/>
          </a:xfrm>
        </p:spPr>
      </p:pic>
    </p:spTree>
    <p:extLst>
      <p:ext uri="{BB962C8B-B14F-4D97-AF65-F5344CB8AC3E}">
        <p14:creationId xmlns:p14="http://schemas.microsoft.com/office/powerpoint/2010/main" val="1463113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C7CAEF-FD81-A444-9358-A493988D52B1}"/>
              </a:ext>
            </a:extLst>
          </p:cNvPr>
          <p:cNvSpPr txBox="1"/>
          <p:nvPr/>
        </p:nvSpPr>
        <p:spPr>
          <a:xfrm>
            <a:off x="0" y="579863"/>
            <a:ext cx="12192000" cy="646331"/>
          </a:xfrm>
          <a:prstGeom prst="rect">
            <a:avLst/>
          </a:prstGeom>
          <a:noFill/>
        </p:spPr>
        <p:txBody>
          <a:bodyPr wrap="square" rtlCol="0">
            <a:spAutoFit/>
          </a:bodyPr>
          <a:lstStyle/>
          <a:p>
            <a:pPr algn="ctr"/>
            <a:r>
              <a:rPr lang="en-US" sz="3600" b="1" dirty="0"/>
              <a:t>DEMO</a:t>
            </a:r>
          </a:p>
        </p:txBody>
      </p:sp>
      <p:sp>
        <p:nvSpPr>
          <p:cNvPr id="5" name="TextBox 4">
            <a:extLst>
              <a:ext uri="{FF2B5EF4-FFF2-40B4-BE49-F238E27FC236}">
                <a16:creationId xmlns:a16="http://schemas.microsoft.com/office/drawing/2014/main" id="{8141E7B8-356B-DC4D-A2D2-588A80539049}"/>
              </a:ext>
            </a:extLst>
          </p:cNvPr>
          <p:cNvSpPr txBox="1"/>
          <p:nvPr/>
        </p:nvSpPr>
        <p:spPr>
          <a:xfrm>
            <a:off x="1360449" y="2241395"/>
            <a:ext cx="10192214" cy="1446550"/>
          </a:xfrm>
          <a:prstGeom prst="rect">
            <a:avLst/>
          </a:prstGeom>
          <a:noFill/>
        </p:spPr>
        <p:txBody>
          <a:bodyPr wrap="square" rtlCol="0">
            <a:spAutoFit/>
          </a:bodyPr>
          <a:lstStyle/>
          <a:p>
            <a:r>
              <a:rPr lang="en-US" sz="4400" dirty="0"/>
              <a:t>If we are ready with the video, add here. Or We can just change the slide.</a:t>
            </a:r>
          </a:p>
        </p:txBody>
      </p:sp>
    </p:spTree>
    <p:extLst>
      <p:ext uri="{BB962C8B-B14F-4D97-AF65-F5344CB8AC3E}">
        <p14:creationId xmlns:p14="http://schemas.microsoft.com/office/powerpoint/2010/main" val="3451305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9FDEBC-9E32-7A44-9A15-EEB5A35035D4}"/>
              </a:ext>
            </a:extLst>
          </p:cNvPr>
          <p:cNvSpPr txBox="1"/>
          <p:nvPr/>
        </p:nvSpPr>
        <p:spPr>
          <a:xfrm>
            <a:off x="0" y="2877014"/>
            <a:ext cx="12192000" cy="1015663"/>
          </a:xfrm>
          <a:prstGeom prst="rect">
            <a:avLst/>
          </a:prstGeom>
          <a:noFill/>
        </p:spPr>
        <p:txBody>
          <a:bodyPr wrap="square" rtlCol="0">
            <a:spAutoFit/>
          </a:bodyPr>
          <a:lstStyle/>
          <a:p>
            <a:pPr algn="ctr"/>
            <a:r>
              <a:rPr lang="en-US" sz="6000" dirty="0"/>
              <a:t>Questions?</a:t>
            </a:r>
          </a:p>
        </p:txBody>
      </p:sp>
    </p:spTree>
    <p:extLst>
      <p:ext uri="{BB962C8B-B14F-4D97-AF65-F5344CB8AC3E}">
        <p14:creationId xmlns:p14="http://schemas.microsoft.com/office/powerpoint/2010/main" val="3125346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EDB2FC-CC6D-054E-9B95-CE8FAF4B0E08}"/>
              </a:ext>
            </a:extLst>
          </p:cNvPr>
          <p:cNvSpPr txBox="1"/>
          <p:nvPr/>
        </p:nvSpPr>
        <p:spPr>
          <a:xfrm>
            <a:off x="1" y="2765502"/>
            <a:ext cx="12191999" cy="1200329"/>
          </a:xfrm>
          <a:prstGeom prst="rect">
            <a:avLst/>
          </a:prstGeom>
          <a:noFill/>
        </p:spPr>
        <p:txBody>
          <a:bodyPr wrap="square" rtlCol="0">
            <a:spAutoFit/>
          </a:bodyPr>
          <a:lstStyle/>
          <a:p>
            <a:pPr algn="ctr"/>
            <a:r>
              <a:rPr lang="en-US" sz="7200" dirty="0"/>
              <a:t>THANK YOU</a:t>
            </a:r>
          </a:p>
        </p:txBody>
      </p:sp>
    </p:spTree>
    <p:extLst>
      <p:ext uri="{BB962C8B-B14F-4D97-AF65-F5344CB8AC3E}">
        <p14:creationId xmlns:p14="http://schemas.microsoft.com/office/powerpoint/2010/main" val="2884751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124</Words>
  <Application>Microsoft Macintosh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PaaS Ops with Alexa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Architecture and Interaction</dc:title>
  <dc:creator>Srinivasa Prasad Sunnapu</dc:creator>
  <cp:lastModifiedBy>Jaykumar Patel</cp:lastModifiedBy>
  <cp:revision>8</cp:revision>
  <cp:lastPrinted>2018-03-14T06:38:23Z</cp:lastPrinted>
  <dcterms:created xsi:type="dcterms:W3CDTF">2018-03-14T06:16:46Z</dcterms:created>
  <dcterms:modified xsi:type="dcterms:W3CDTF">2018-05-09T10:02:29Z</dcterms:modified>
</cp:coreProperties>
</file>