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664875" y="8182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CMPE272:</a:t>
            </a:r>
            <a:br>
              <a:rPr lang="en"/>
            </a:br>
            <a:r>
              <a:rPr lang="en"/>
              <a:t>ScaleIt.Up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Chauhan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Manikant Prasad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 nair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Vidhya Vijayakumar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MARKETING TEAM - BLURBS &amp; IMAGES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Marketing 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Team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 Can Add, update and delete Blurbs and Images.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Click on the Blurb text to edit a Blurb, Buttons are provided for Adding and Deleting Blurbs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800" y="2940325"/>
            <a:ext cx="3605248" cy="1909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568" y="3130950"/>
            <a:ext cx="3758933" cy="1718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303800" y="598575"/>
            <a:ext cx="70305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EMPLOYEE LOGIN &amp; DASHBOARD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03800" y="1474500"/>
            <a:ext cx="7030500" cy="30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Employee will login with their twitter account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Clicking on the name will redirect to the users Twitter account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900" y="2376150"/>
            <a:ext cx="5847300" cy="227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EMPLOYEE _ BLURBS &amp; IMAGES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68300" y="1241175"/>
            <a:ext cx="8157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Employees can directly tweet the needed Blurbs and Images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50" y="1813925"/>
            <a:ext cx="3355299" cy="175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400" y="3309675"/>
            <a:ext cx="4722851" cy="16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303800" y="598575"/>
            <a:ext cx="7030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ADDITIONAL FEATURES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We have added an additional feature </a:t>
            </a:r>
            <a:r>
              <a:rPr b="1"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‘Retweet’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which includes the following functionality,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-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Search with a keyword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-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 all the top tweets in twitter will be 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retrieved and displayed for the users to retweet.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525" y="2878300"/>
            <a:ext cx="4625025" cy="1922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NEXT STEPS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Come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 up with a revenue generating 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scheme 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Initiate conversations with marketing teams across different companies and propose partnerships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Launch the webapp for public use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Publish the website as a SAAS application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CONTENTS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799125"/>
            <a:ext cx="70305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Project Overview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Requirements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Architecture Diagram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Technologies Used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Features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Future Projects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Project Overview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203450" y="1597875"/>
            <a:ext cx="72312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Our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 application provides an interface to employees in the organisation to subscribe and tweet into their twitter account for Social Promotion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Provides an interface for the Marketing team to upload the images and blurbs that the employees can use to tweet into their twitter account.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The App helps business promotion on twitter, with the marketing team the product can be marketed through twitter. This will be a secure place to keep the marketing strategies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REQUIREMENTS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Employees:</a:t>
            </a:r>
            <a:endParaRPr b="1"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Login into the Application with their twitter account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Should be able to tweet and retweet the blurbs or images provided by the marketing team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Marketing Team:</a:t>
            </a:r>
            <a:endParaRPr b="1"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Add, Update and Delete Blurbs or Images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ARCHITECTURE DIAGRAM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Employee Architecture Diagram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450" y="2471675"/>
            <a:ext cx="3903701" cy="21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ARCHITECTURE DIAGRAM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Marketing Admin Architecture Diagram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750" y="2460200"/>
            <a:ext cx="5829425" cy="2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TECHNOLOGY USED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303800" y="1990050"/>
            <a:ext cx="70305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Front End:</a:t>
            </a:r>
            <a:r>
              <a:rPr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REACT JS, Material UI</a:t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RESTful backend service framework: </a:t>
            </a:r>
            <a:r>
              <a:rPr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Python/Flask</a:t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API:</a:t>
            </a:r>
            <a:r>
              <a:rPr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 Twython API </a:t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NoSQL Database: </a:t>
            </a:r>
            <a:r>
              <a:rPr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mongodB</a:t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Image Store</a:t>
            </a:r>
            <a:r>
              <a:rPr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 : Google Firebase</a:t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LOGIN &amp; HOMEPAGE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50" y="1730540"/>
            <a:ext cx="4737126" cy="274440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374" y="1162000"/>
            <a:ext cx="2363376" cy="17644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Shape 3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550" y="3106725"/>
            <a:ext cx="3104050" cy="199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MARKETING TEAM - DASHBOARD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1"/>
            <a:ext cx="4328474" cy="11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394" y="3308926"/>
            <a:ext cx="3454157" cy="1395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