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457200" y="2829000"/>
            <a:ext cx="8229600" cy="12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>
                <a:solidFill>
                  <a:srgbClr val="4D4D4D"/>
                </a:solidFill>
                <a:latin typeface="Helvetica Neue" pitchFamily="34" charset="0"/>
                <a:cs typeface="Helvetica Neue" pitchFamily="34" charset="0"/>
              </a:rPr>
              <a:t>Customer Survey </a:t>
            </a:r>
            <a:r>
              <a:rPr lang="en-US" sz="4800" dirty="0">
                <a:solidFill>
                  <a:srgbClr val="4D4D4D"/>
                </a:solidFill>
                <a:latin typeface="Helvetica Neue" pitchFamily="34" charset="0"/>
                <a:cs typeface="Helvetica Neue" pitchFamily="34" charset="0"/>
              </a:rPr>
              <a:t>Report</a:t>
            </a:r>
            <a:endParaRPr lang="en-US" sz="4800" dirty="0"/>
          </a:p>
        </p:txBody>
      </p:sp>
      <p:sp>
        <p:nvSpPr>
          <p:cNvPr id="3" name="Object 2"/>
          <p:cNvSpPr txBox="1"/>
          <p:nvPr/>
        </p:nvSpPr>
        <p:spPr>
          <a:xfrm>
            <a:off x="457200" y="50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Calendared</a:t>
            </a:r>
            <a:endParaRPr lang="en-US" sz="1400" dirty="0"/>
          </a:p>
        </p:txBody>
      </p:sp>
      <p:sp>
        <p:nvSpPr>
          <p:cNvPr id="4" name="Object 3"/>
          <p:cNvSpPr txBox="1"/>
          <p:nvPr/>
        </p:nvSpPr>
        <p:spPr>
          <a:xfrm>
            <a:off x="457200" y="54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May 9th 2019, 1:55 pm MDT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Q3 - Which calendar apps do you use on your phone?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200000" y="1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400" dirty="0"/>
              <a:t>Other -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Q4 - Where do you get information about the events that you attend?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Q4 - Where do you get information about the events that you attend?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Notice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Q5 - Have you missed attending something just because you couldn't remember when it was?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Q5 - Have you missed attending something just because you couldn't remember when it was?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Have you missed attending something just because you couldn't remember when it was?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Q5 - Have you missed attending something just because you couldn't remember when it was?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Definitely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Might or might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Definitely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Q5 - Do you think being up-to-date about the event timings will help you in participating more?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Q5 - Do you think being up-to-date about the event timings will help you in participating more?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 you think being up-to-date about the event timings will help you in participating more?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Q5 - Do you think being up-to-date about the event timings will help you in participating more?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Definitely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Might or might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Definitely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Q1 - What kind of events do you attend at the University? (Select all that apply)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Q1 - What kind of events do you attend at the University? (Select all that apply)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Events related to my academics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Talks from industry experts or alumni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Playing sports / Gym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 study sessions / Project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Q2 - Do you use your phone's calendar to keep track of these?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Q2 - Do you use your phone's calendar to keep track of these?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 you use your phone's calendar to keep track of these?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Q2 - Do you use your phone's calendar to keep track of these?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Q3 - Which calendar apps do you use on your phone?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Q3 - Which calendar apps do you use on your phone?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Which calendar apps do you use on your phone? - Selected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Q3 - Which calendar apps do you use on your phone?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Google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Apple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Don't use a calendar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Macintosh PowerPoint</Application>
  <PresentationFormat>On-screen Show (4:3)</PresentationFormat>
  <Paragraphs>231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Prathamesh Karve</cp:lastModifiedBy>
  <cp:revision>1</cp:revision>
  <dcterms:modified xsi:type="dcterms:W3CDTF">2019-05-11T06:59:36Z</dcterms:modified>
</cp:coreProperties>
</file>