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a Deshmukh" initials="ND" lastIdx="1" clrIdx="0">
    <p:extLst>
      <p:ext uri="{19B8F6BF-5375-455C-9EA6-DF929625EA0E}">
        <p15:presenceInfo xmlns:p15="http://schemas.microsoft.com/office/powerpoint/2012/main" userId="7efb6dd6afefd8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3" d="100"/>
          <a:sy n="63" d="100"/>
        </p:scale>
        <p:origin x="79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94B03-8E80-40A8-AEBC-60412AEC17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C90550B-C2F2-4C4C-982E-59604191B3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Abadi" panose="020B0604020202020204" pitchFamily="34" charset="0"/>
            </a:rPr>
            <a:t>Support for multiple rooms </a:t>
          </a:r>
        </a:p>
      </dgm:t>
    </dgm:pt>
    <dgm:pt modelId="{D12E47F7-37F1-4436-BFF7-80248ABF0FD8}" type="parTrans" cxnId="{AB8FC79E-3341-4CB6-AEDD-C0DF147DE1E2}">
      <dgm:prSet/>
      <dgm:spPr/>
      <dgm:t>
        <a:bodyPr/>
        <a:lstStyle/>
        <a:p>
          <a:endParaRPr lang="en-US"/>
        </a:p>
      </dgm:t>
    </dgm:pt>
    <dgm:pt modelId="{E294148E-1E17-469D-AAF4-8F7C696BE633}" type="sibTrans" cxnId="{AB8FC79E-3341-4CB6-AEDD-C0DF147DE1E2}">
      <dgm:prSet/>
      <dgm:spPr/>
      <dgm:t>
        <a:bodyPr/>
        <a:lstStyle/>
        <a:p>
          <a:endParaRPr lang="en-US"/>
        </a:p>
      </dgm:t>
    </dgm:pt>
    <dgm:pt modelId="{9D590EBC-019B-42CB-A428-8C66477D09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>
              <a:latin typeface="Abadi" panose="020B0604020202020204" pitchFamily="34" charset="0"/>
            </a:rPr>
            <a:t>Support for multiple types of pets</a:t>
          </a:r>
        </a:p>
      </dgm:t>
    </dgm:pt>
    <dgm:pt modelId="{6BB3E3D1-6A1C-4190-A722-EE5CEEB1E2B6}" type="parTrans" cxnId="{72FF0D69-A573-4C81-834E-A518A16401EF}">
      <dgm:prSet/>
      <dgm:spPr/>
      <dgm:t>
        <a:bodyPr/>
        <a:lstStyle/>
        <a:p>
          <a:endParaRPr lang="en-US"/>
        </a:p>
      </dgm:t>
    </dgm:pt>
    <dgm:pt modelId="{7A809D06-049F-4E92-A7E3-F7DEAD8A99FF}" type="sibTrans" cxnId="{72FF0D69-A573-4C81-834E-A518A16401EF}">
      <dgm:prSet/>
      <dgm:spPr/>
      <dgm:t>
        <a:bodyPr/>
        <a:lstStyle/>
        <a:p>
          <a:endParaRPr lang="en-US"/>
        </a:p>
      </dgm:t>
    </dgm:pt>
    <dgm:pt modelId="{808C1FBD-B250-432B-9EDE-BC432F77CC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>
              <a:latin typeface="Abadi" panose="020B0604020202020204" pitchFamily="34" charset="0"/>
            </a:rPr>
            <a:t>Integration with smart systems to provide functionalities like appointment scheduling</a:t>
          </a:r>
        </a:p>
      </dgm:t>
    </dgm:pt>
    <dgm:pt modelId="{51A9A2FA-9D91-4034-A59C-0618C0742139}" type="parTrans" cxnId="{0E43C242-DBE5-4178-BA36-542E4DCC59E1}">
      <dgm:prSet/>
      <dgm:spPr/>
      <dgm:t>
        <a:bodyPr/>
        <a:lstStyle/>
        <a:p>
          <a:endParaRPr lang="en-US"/>
        </a:p>
      </dgm:t>
    </dgm:pt>
    <dgm:pt modelId="{9659AB6C-5533-4369-BCF0-CDFFBCAAA55F}" type="sibTrans" cxnId="{0E43C242-DBE5-4178-BA36-542E4DCC59E1}">
      <dgm:prSet/>
      <dgm:spPr/>
      <dgm:t>
        <a:bodyPr/>
        <a:lstStyle/>
        <a:p>
          <a:endParaRPr lang="en-US"/>
        </a:p>
      </dgm:t>
    </dgm:pt>
    <dgm:pt modelId="{E6A92124-2BAE-4AB6-B6B2-E3BC77167949}" type="pres">
      <dgm:prSet presAssocID="{DA194B03-8E80-40A8-AEBC-60412AEC1782}" presName="root" presStyleCnt="0">
        <dgm:presLayoutVars>
          <dgm:dir/>
          <dgm:resizeHandles val="exact"/>
        </dgm:presLayoutVars>
      </dgm:prSet>
      <dgm:spPr/>
    </dgm:pt>
    <dgm:pt modelId="{210E971E-D9E7-45C6-93A9-6A59EAD7776C}" type="pres">
      <dgm:prSet presAssocID="{EC90550B-C2F2-4C4C-982E-59604191B398}" presName="compNode" presStyleCnt="0"/>
      <dgm:spPr/>
    </dgm:pt>
    <dgm:pt modelId="{46649BE1-EC20-4CF8-8703-D3FB7EBEF32C}" type="pres">
      <dgm:prSet presAssocID="{EC90550B-C2F2-4C4C-982E-59604191B3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4A9EC3A6-C290-4E81-9C88-3C217A298949}" type="pres">
      <dgm:prSet presAssocID="{EC90550B-C2F2-4C4C-982E-59604191B398}" presName="spaceRect" presStyleCnt="0"/>
      <dgm:spPr/>
    </dgm:pt>
    <dgm:pt modelId="{943ED540-043C-43D7-8BE8-9863290D85B2}" type="pres">
      <dgm:prSet presAssocID="{EC90550B-C2F2-4C4C-982E-59604191B398}" presName="textRect" presStyleLbl="revTx" presStyleIdx="0" presStyleCnt="3">
        <dgm:presLayoutVars>
          <dgm:chMax val="1"/>
          <dgm:chPref val="1"/>
        </dgm:presLayoutVars>
      </dgm:prSet>
      <dgm:spPr/>
    </dgm:pt>
    <dgm:pt modelId="{CD437744-20D4-4CA9-AD20-0D2BCD39B1CB}" type="pres">
      <dgm:prSet presAssocID="{E294148E-1E17-469D-AAF4-8F7C696BE633}" presName="sibTrans" presStyleCnt="0"/>
      <dgm:spPr/>
    </dgm:pt>
    <dgm:pt modelId="{A01A8B5A-4A0A-4036-A634-29F38DF597B0}" type="pres">
      <dgm:prSet presAssocID="{9D590EBC-019B-42CB-A428-8C66477D095E}" presName="compNode" presStyleCnt="0"/>
      <dgm:spPr/>
    </dgm:pt>
    <dgm:pt modelId="{2EB56135-2F7B-4F38-AD37-DFD06B1ABEAB}" type="pres">
      <dgm:prSet presAssocID="{9D590EBC-019B-42CB-A428-8C66477D09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D523A8A0-3E25-4D77-A646-84E67878E281}" type="pres">
      <dgm:prSet presAssocID="{9D590EBC-019B-42CB-A428-8C66477D095E}" presName="spaceRect" presStyleCnt="0"/>
      <dgm:spPr/>
    </dgm:pt>
    <dgm:pt modelId="{05599337-00FF-44C3-99A2-8E5F11FA559B}" type="pres">
      <dgm:prSet presAssocID="{9D590EBC-019B-42CB-A428-8C66477D095E}" presName="textRect" presStyleLbl="revTx" presStyleIdx="1" presStyleCnt="3">
        <dgm:presLayoutVars>
          <dgm:chMax val="1"/>
          <dgm:chPref val="1"/>
        </dgm:presLayoutVars>
      </dgm:prSet>
      <dgm:spPr/>
    </dgm:pt>
    <dgm:pt modelId="{8B977A6E-DDD5-4AE0-8C20-DCF9A0D4D68B}" type="pres">
      <dgm:prSet presAssocID="{7A809D06-049F-4E92-A7E3-F7DEAD8A99FF}" presName="sibTrans" presStyleCnt="0"/>
      <dgm:spPr/>
    </dgm:pt>
    <dgm:pt modelId="{B65C788B-9C50-463B-93D9-E8E438B6CB65}" type="pres">
      <dgm:prSet presAssocID="{808C1FBD-B250-432B-9EDE-BC432F77CC16}" presName="compNode" presStyleCnt="0"/>
      <dgm:spPr/>
    </dgm:pt>
    <dgm:pt modelId="{AA793F47-A36A-4CEC-A413-07CBC3DBDFA4}" type="pres">
      <dgm:prSet presAssocID="{808C1FBD-B250-432B-9EDE-BC432F77CC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261B0-6ACB-43AC-953A-0C26F3213C5F}" type="pres">
      <dgm:prSet presAssocID="{808C1FBD-B250-432B-9EDE-BC432F77CC16}" presName="spaceRect" presStyleCnt="0"/>
      <dgm:spPr/>
    </dgm:pt>
    <dgm:pt modelId="{6BC5C120-B85B-4D23-B9FA-23C8F7734F05}" type="pres">
      <dgm:prSet presAssocID="{808C1FBD-B250-432B-9EDE-BC432F77CC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B58224-0905-4E15-93C6-1BB3E17701F1}" type="presOf" srcId="{DA194B03-8E80-40A8-AEBC-60412AEC1782}" destId="{E6A92124-2BAE-4AB6-B6B2-E3BC77167949}" srcOrd="0" destOrd="0" presId="urn:microsoft.com/office/officeart/2018/2/layout/IconLabelList"/>
    <dgm:cxn modelId="{DAD35562-C380-4ADC-B1D8-65295493C772}" type="presOf" srcId="{9D590EBC-019B-42CB-A428-8C66477D095E}" destId="{05599337-00FF-44C3-99A2-8E5F11FA559B}" srcOrd="0" destOrd="0" presId="urn:microsoft.com/office/officeart/2018/2/layout/IconLabelList"/>
    <dgm:cxn modelId="{0E43C242-DBE5-4178-BA36-542E4DCC59E1}" srcId="{DA194B03-8E80-40A8-AEBC-60412AEC1782}" destId="{808C1FBD-B250-432B-9EDE-BC432F77CC16}" srcOrd="2" destOrd="0" parTransId="{51A9A2FA-9D91-4034-A59C-0618C0742139}" sibTransId="{9659AB6C-5533-4369-BCF0-CDFFBCAAA55F}"/>
    <dgm:cxn modelId="{72FF0D69-A573-4C81-834E-A518A16401EF}" srcId="{DA194B03-8E80-40A8-AEBC-60412AEC1782}" destId="{9D590EBC-019B-42CB-A428-8C66477D095E}" srcOrd="1" destOrd="0" parTransId="{6BB3E3D1-6A1C-4190-A722-EE5CEEB1E2B6}" sibTransId="{7A809D06-049F-4E92-A7E3-F7DEAD8A99FF}"/>
    <dgm:cxn modelId="{5BF50B7D-B6DC-4CBF-A9F5-A923A872C767}" type="presOf" srcId="{808C1FBD-B250-432B-9EDE-BC432F77CC16}" destId="{6BC5C120-B85B-4D23-B9FA-23C8F7734F05}" srcOrd="0" destOrd="0" presId="urn:microsoft.com/office/officeart/2018/2/layout/IconLabelList"/>
    <dgm:cxn modelId="{AB8FC79E-3341-4CB6-AEDD-C0DF147DE1E2}" srcId="{DA194B03-8E80-40A8-AEBC-60412AEC1782}" destId="{EC90550B-C2F2-4C4C-982E-59604191B398}" srcOrd="0" destOrd="0" parTransId="{D12E47F7-37F1-4436-BFF7-80248ABF0FD8}" sibTransId="{E294148E-1E17-469D-AAF4-8F7C696BE633}"/>
    <dgm:cxn modelId="{AAC2A5B8-38EA-40AA-BC03-E4FC59013DC0}" type="presOf" srcId="{EC90550B-C2F2-4C4C-982E-59604191B398}" destId="{943ED540-043C-43D7-8BE8-9863290D85B2}" srcOrd="0" destOrd="0" presId="urn:microsoft.com/office/officeart/2018/2/layout/IconLabelList"/>
    <dgm:cxn modelId="{DBAF6EB5-342C-4AA2-9FF6-41EED327E218}" type="presParOf" srcId="{E6A92124-2BAE-4AB6-B6B2-E3BC77167949}" destId="{210E971E-D9E7-45C6-93A9-6A59EAD7776C}" srcOrd="0" destOrd="0" presId="urn:microsoft.com/office/officeart/2018/2/layout/IconLabelList"/>
    <dgm:cxn modelId="{905A6824-B2EF-457C-9ED8-5C15A8C5603B}" type="presParOf" srcId="{210E971E-D9E7-45C6-93A9-6A59EAD7776C}" destId="{46649BE1-EC20-4CF8-8703-D3FB7EBEF32C}" srcOrd="0" destOrd="0" presId="urn:microsoft.com/office/officeart/2018/2/layout/IconLabelList"/>
    <dgm:cxn modelId="{C346AB36-DDD9-4BFC-94D5-2CC397339D30}" type="presParOf" srcId="{210E971E-D9E7-45C6-93A9-6A59EAD7776C}" destId="{4A9EC3A6-C290-4E81-9C88-3C217A298949}" srcOrd="1" destOrd="0" presId="urn:microsoft.com/office/officeart/2018/2/layout/IconLabelList"/>
    <dgm:cxn modelId="{75F53D84-EBAE-4AED-AE25-8516ABE9F81D}" type="presParOf" srcId="{210E971E-D9E7-45C6-93A9-6A59EAD7776C}" destId="{943ED540-043C-43D7-8BE8-9863290D85B2}" srcOrd="2" destOrd="0" presId="urn:microsoft.com/office/officeart/2018/2/layout/IconLabelList"/>
    <dgm:cxn modelId="{A3BEE8C6-5E94-4107-88D6-89C9E84AAC06}" type="presParOf" srcId="{E6A92124-2BAE-4AB6-B6B2-E3BC77167949}" destId="{CD437744-20D4-4CA9-AD20-0D2BCD39B1CB}" srcOrd="1" destOrd="0" presId="urn:microsoft.com/office/officeart/2018/2/layout/IconLabelList"/>
    <dgm:cxn modelId="{19868FB3-B8D4-4182-BCF6-5674C3EAB7D4}" type="presParOf" srcId="{E6A92124-2BAE-4AB6-B6B2-E3BC77167949}" destId="{A01A8B5A-4A0A-4036-A634-29F38DF597B0}" srcOrd="2" destOrd="0" presId="urn:microsoft.com/office/officeart/2018/2/layout/IconLabelList"/>
    <dgm:cxn modelId="{5580D933-6DBC-4FF9-AEB0-0CD78F9957FF}" type="presParOf" srcId="{A01A8B5A-4A0A-4036-A634-29F38DF597B0}" destId="{2EB56135-2F7B-4F38-AD37-DFD06B1ABEAB}" srcOrd="0" destOrd="0" presId="urn:microsoft.com/office/officeart/2018/2/layout/IconLabelList"/>
    <dgm:cxn modelId="{A35068B6-7F92-4812-9669-ADC514AB87BD}" type="presParOf" srcId="{A01A8B5A-4A0A-4036-A634-29F38DF597B0}" destId="{D523A8A0-3E25-4D77-A646-84E67878E281}" srcOrd="1" destOrd="0" presId="urn:microsoft.com/office/officeart/2018/2/layout/IconLabelList"/>
    <dgm:cxn modelId="{319E3ABE-D2DF-4741-99B5-FB464D41FB39}" type="presParOf" srcId="{A01A8B5A-4A0A-4036-A634-29F38DF597B0}" destId="{05599337-00FF-44C3-99A2-8E5F11FA559B}" srcOrd="2" destOrd="0" presId="urn:microsoft.com/office/officeart/2018/2/layout/IconLabelList"/>
    <dgm:cxn modelId="{33DC1C88-E482-4BE0-87BF-98A0E49E19DC}" type="presParOf" srcId="{E6A92124-2BAE-4AB6-B6B2-E3BC77167949}" destId="{8B977A6E-DDD5-4AE0-8C20-DCF9A0D4D68B}" srcOrd="3" destOrd="0" presId="urn:microsoft.com/office/officeart/2018/2/layout/IconLabelList"/>
    <dgm:cxn modelId="{10C8DEF4-41CB-4B6A-8536-7F0D2C95D56D}" type="presParOf" srcId="{E6A92124-2BAE-4AB6-B6B2-E3BC77167949}" destId="{B65C788B-9C50-463B-93D9-E8E438B6CB65}" srcOrd="4" destOrd="0" presId="urn:microsoft.com/office/officeart/2018/2/layout/IconLabelList"/>
    <dgm:cxn modelId="{2F403DD7-FBA7-4300-8F1C-A2DEDACA4084}" type="presParOf" srcId="{B65C788B-9C50-463B-93D9-E8E438B6CB65}" destId="{AA793F47-A36A-4CEC-A413-07CBC3DBDFA4}" srcOrd="0" destOrd="0" presId="urn:microsoft.com/office/officeart/2018/2/layout/IconLabelList"/>
    <dgm:cxn modelId="{B27C4AC9-B150-4208-8E59-B350871529F5}" type="presParOf" srcId="{B65C788B-9C50-463B-93D9-E8E438B6CB65}" destId="{687261B0-6ACB-43AC-953A-0C26F3213C5F}" srcOrd="1" destOrd="0" presId="urn:microsoft.com/office/officeart/2018/2/layout/IconLabelList"/>
    <dgm:cxn modelId="{015F73B1-94EC-44BB-A75F-282169DB3946}" type="presParOf" srcId="{B65C788B-9C50-463B-93D9-E8E438B6CB65}" destId="{6BC5C120-B85B-4D23-B9FA-23C8F7734F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49BE1-EC20-4CF8-8703-D3FB7EBEF32C}">
      <dsp:nvSpPr>
        <dsp:cNvPr id="0" name=""/>
        <dsp:cNvSpPr/>
      </dsp:nvSpPr>
      <dsp:spPr>
        <a:xfrm>
          <a:off x="655019" y="926795"/>
          <a:ext cx="965115" cy="965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ED540-043C-43D7-8BE8-9863290D85B2}">
      <dsp:nvSpPr>
        <dsp:cNvPr id="0" name=""/>
        <dsp:cNvSpPr/>
      </dsp:nvSpPr>
      <dsp:spPr>
        <a:xfrm>
          <a:off x="65227" y="2292910"/>
          <a:ext cx="21447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badi" panose="020B0604020202020204" pitchFamily="34" charset="0"/>
            </a:rPr>
            <a:t>Support for multiple rooms </a:t>
          </a:r>
        </a:p>
      </dsp:txBody>
      <dsp:txXfrm>
        <a:off x="65227" y="2292910"/>
        <a:ext cx="2144700" cy="1305000"/>
      </dsp:txXfrm>
    </dsp:sp>
    <dsp:sp modelId="{2EB56135-2F7B-4F38-AD37-DFD06B1ABEAB}">
      <dsp:nvSpPr>
        <dsp:cNvPr id="0" name=""/>
        <dsp:cNvSpPr/>
      </dsp:nvSpPr>
      <dsp:spPr>
        <a:xfrm>
          <a:off x="3175042" y="926795"/>
          <a:ext cx="965115" cy="965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99337-00FF-44C3-99A2-8E5F11FA559B}">
      <dsp:nvSpPr>
        <dsp:cNvPr id="0" name=""/>
        <dsp:cNvSpPr/>
      </dsp:nvSpPr>
      <dsp:spPr>
        <a:xfrm>
          <a:off x="2585249" y="2292910"/>
          <a:ext cx="21447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badi" panose="020B0604020202020204" pitchFamily="34" charset="0"/>
            </a:rPr>
            <a:t>Support for multiple types of pets</a:t>
          </a:r>
        </a:p>
      </dsp:txBody>
      <dsp:txXfrm>
        <a:off x="2585249" y="2292910"/>
        <a:ext cx="2144700" cy="1305000"/>
      </dsp:txXfrm>
    </dsp:sp>
    <dsp:sp modelId="{AA793F47-A36A-4CEC-A413-07CBC3DBDFA4}">
      <dsp:nvSpPr>
        <dsp:cNvPr id="0" name=""/>
        <dsp:cNvSpPr/>
      </dsp:nvSpPr>
      <dsp:spPr>
        <a:xfrm>
          <a:off x="5695065" y="926795"/>
          <a:ext cx="965115" cy="965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5C120-B85B-4D23-B9FA-23C8F7734F05}">
      <dsp:nvSpPr>
        <dsp:cNvPr id="0" name=""/>
        <dsp:cNvSpPr/>
      </dsp:nvSpPr>
      <dsp:spPr>
        <a:xfrm>
          <a:off x="5105272" y="2292910"/>
          <a:ext cx="21447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badi" panose="020B0604020202020204" pitchFamily="34" charset="0"/>
            </a:rPr>
            <a:t>Integration with smart systems to provide functionalities like appointment scheduling</a:t>
          </a:r>
        </a:p>
      </dsp:txBody>
      <dsp:txXfrm>
        <a:off x="5105272" y="2292910"/>
        <a:ext cx="2144700" cy="130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5E2F-D1A0-4BF4-B4F1-5E83155D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B2779-9C78-4803-A453-E735D876C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0CC2-5BF1-4C7A-B596-224CCEE9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A0DA-C115-4E2E-BE16-636FC5AB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CC91-7554-4019-81BB-52F6C6C5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340C-5C0B-4507-8FB4-44EFC58D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E2CE3-6F6D-4AA6-985C-50B3DCDE7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1596-8777-4589-8D65-F60A130A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B901-5AA7-490D-8AF5-24C0049A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2582-99E4-45B2-A078-D0A9A2A0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E1079-DDB1-47EE-91C3-EC33018F2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9734C-A7B5-4C70-98E4-B7945DC4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9E07-D1B6-4926-9CC0-5ACC2D61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8D3F-1C92-44CC-9CFA-22BE078B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C7B3-18A5-4AB0-AE99-9A766D24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7EE9-683C-483A-A722-32699949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B814-050A-4397-B207-8624A6D0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3FA2-07B5-4A03-A50A-61A5E304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DD45-2A85-4536-8D62-9F3C72B5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B332-E731-42C0-B53C-6467834C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D5D4-C945-403A-8B1B-D4918B11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BAB3A-6113-49E6-97F3-099C5B88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92DC-39F9-4278-9501-75478E64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86EA-FC25-445E-A206-77E52D31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8793-E840-4FF7-8D8A-BAE4F6CC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A7BC-15B7-4A4E-B881-096EC2D0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E74D-8290-42BB-8CD7-AC1EEDCE1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B001-E9D9-426F-9ED0-FF504A8EE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43812-84EC-44AB-BA94-9BCC2796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D4AD-E73D-413C-84DB-5C700599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434DD-CED8-4059-8CB8-94859714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6D2D-851B-4F02-B5C0-2E937B34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411F3-2D0E-41C1-9BC0-92C7ACB7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9A25A-8F97-4329-9B02-A82572E9C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91862-DDDD-483D-95C3-1D98B5CD5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7B0E6-0802-4326-B867-DD080B2C8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27A93-245A-4E65-9612-772F6473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FF87C-EECF-4A64-8AD1-93E14F34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71056-044C-4BAB-B53C-923E684C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7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8B08-A0B9-40DB-9197-DF456FE0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AB573-243E-4AAB-9DF9-076CC5F7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420B9-EBCA-4059-89FB-7DFC47BF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2F735-DC1F-4925-A732-4C8A7D9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9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BD6D1-5320-407A-9784-EED8AC68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AA5B1-E50B-4DFF-8010-8599D19E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BEC46-FFAB-426F-BEEC-F99C1EA9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D1B1-700C-440B-A845-C815033F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22C-0F1A-45FC-A196-013EBC0F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16270-A32C-4F3B-A780-89EAA581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93287-AABD-46F4-AE6F-3EFCA241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265B0-66A9-46B7-A8A4-F1E7D1EE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5942-F515-443A-BF17-9F7B2D42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3AC6-8B79-4934-B8EF-2873627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E1009-9931-4C58-A6C7-1C65790D9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EA04C-03F4-4564-B3E4-06A0F3AE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C135-80D2-415E-BE72-ABEBD37B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8832C-B71E-44DC-BE50-11FF60D1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584E-1BD4-4B88-AFDE-8E5F3B44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BDE71-B1C0-4C54-975F-B1104704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C5D7-2F88-4E8D-A066-C3BC8E46A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8035-FFDC-4714-A8FF-0A60D50A5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571A-7310-47DA-8744-BCA9FAAC8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8D8E-43C7-432D-84AB-F2759030A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n_Jose_State_Univers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og lying on a bed&#10;&#10;Description automatically generated">
            <a:extLst>
              <a:ext uri="{FF2B5EF4-FFF2-40B4-BE49-F238E27FC236}">
                <a16:creationId xmlns:a16="http://schemas.microsoft.com/office/drawing/2014/main" id="{199E81E8-55E8-436F-9FFD-AA4310C8E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r="-1" b="29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5" name="Freeform: Shape 5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5E85DC-FEFE-4F08-A94F-3D67FAF2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132" y="3933386"/>
            <a:ext cx="2443219" cy="2443219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4C9137-DB15-45E8-96AC-8DD021414423}"/>
              </a:ext>
            </a:extLst>
          </p:cNvPr>
          <p:cNvSpPr txBox="1"/>
          <p:nvPr/>
        </p:nvSpPr>
        <p:spPr>
          <a:xfrm>
            <a:off x="2187487" y="4844792"/>
            <a:ext cx="818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mic Sans MS" panose="030F0702030302020204" pitchFamily="66" charset="0"/>
                <a:cs typeface="Cavolini" panose="020B0502040204020203" pitchFamily="66" charset="0"/>
              </a:rPr>
              <a:t>Automated Pet Surveillance Tool</a:t>
            </a:r>
          </a:p>
        </p:txBody>
      </p:sp>
    </p:spTree>
    <p:extLst>
      <p:ext uri="{BB962C8B-B14F-4D97-AF65-F5344CB8AC3E}">
        <p14:creationId xmlns:p14="http://schemas.microsoft.com/office/powerpoint/2010/main" val="3412701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5D7C6-D236-4326-BB94-31132C4D50CD}"/>
              </a:ext>
            </a:extLst>
          </p:cNvPr>
          <p:cNvSpPr/>
          <p:nvPr/>
        </p:nvSpPr>
        <p:spPr>
          <a:xfrm>
            <a:off x="957310" y="1727762"/>
            <a:ext cx="4936067" cy="529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3200" b="1" dirty="0">
                <a:effectLst/>
              </a:rPr>
              <a:t>CMPE 272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b="1" dirty="0" err="1"/>
              <a:t>PawPatrol</a:t>
            </a:r>
            <a:endParaRPr lang="en-US" sz="2400" b="1" dirty="0"/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An Automated Pet Surveillance Tool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Enterprise Software Platform</a:t>
            </a: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Fall – 2019</a:t>
            </a:r>
            <a:br>
              <a:rPr lang="en-US" sz="2000" b="1" dirty="0">
                <a:effectLst/>
              </a:rPr>
            </a:br>
            <a:endParaRPr lang="en-US" sz="2000" dirty="0">
              <a:effectLst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/>
              <a:t>Submitted by: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000" dirty="0"/>
              <a:t>Project Group 19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dirty="0"/>
              <a:t>Atharva Munshi</a:t>
            </a:r>
            <a:br>
              <a:rPr lang="en-US" sz="2000" dirty="0"/>
            </a:br>
            <a:r>
              <a:rPr lang="en-US" dirty="0"/>
              <a:t>Kapil </a:t>
            </a:r>
            <a:r>
              <a:rPr lang="en-US" dirty="0" err="1"/>
              <a:t>Mulchandani</a:t>
            </a:r>
            <a:br>
              <a:rPr lang="en-US" sz="2000" dirty="0"/>
            </a:br>
            <a:r>
              <a:rPr lang="en-US" dirty="0"/>
              <a:t>Namrata Deshmukh</a:t>
            </a:r>
            <a:br>
              <a:rPr lang="en-US" sz="2000" dirty="0"/>
            </a:br>
            <a:r>
              <a:rPr lang="en-US" dirty="0"/>
              <a:t>Vijay </a:t>
            </a:r>
            <a:r>
              <a:rPr lang="en-US" dirty="0" err="1"/>
              <a:t>Ghanshani</a:t>
            </a:r>
            <a:r>
              <a:rPr lang="en-US" sz="2000" dirty="0"/>
              <a:t> </a:t>
            </a:r>
            <a:endParaRPr lang="en-US" sz="2000" dirty="0">
              <a:effectLst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1635D6A-C01E-4C44-8C7B-50C07031D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3141" y="2191807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63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80B268-AB8A-4D1B-AF3B-5CFDC7FA0FDA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Comic Sans MS" panose="030F0702030302020204" pitchFamily="66" charset="0"/>
                <a:ea typeface="+mj-ea"/>
                <a:cs typeface="+mj-cs"/>
              </a:rPr>
              <a:t>NEED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57007-FD5B-4194-AAB2-B50C192B884D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Current era’s  ‘Time Poor’  lifestyle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Consequences of Solitude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Main cause of Separation anxiety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Change in behavior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Increased sensitivity to stressful events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Solution to unpredictable events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large brown dog lying on the ground&#10;&#10;Description automatically generated">
            <a:extLst>
              <a:ext uri="{FF2B5EF4-FFF2-40B4-BE49-F238E27FC236}">
                <a16:creationId xmlns:a16="http://schemas.microsoft.com/office/drawing/2014/main" id="{0DDB86F6-CE41-4BAA-8ABB-61DF4E500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2" r="11193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7613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A5BF5-53F8-411D-87C4-714BD4E1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PawPatrol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2B41F7B-4620-4160-B7DD-627F50A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400" dirty="0"/>
              <a:t>24 / 7 Monitoring : Provision of direct live stream</a:t>
            </a:r>
          </a:p>
          <a:p>
            <a:r>
              <a:rPr lang="en-US" sz="2400" dirty="0"/>
              <a:t>Automated food dispenser </a:t>
            </a:r>
          </a:p>
          <a:p>
            <a:r>
              <a:rPr lang="en-US" sz="2400" dirty="0"/>
              <a:t>Provision to feed manually with just a button click</a:t>
            </a:r>
          </a:p>
          <a:p>
            <a:r>
              <a:rPr lang="en-US" sz="2400" dirty="0"/>
              <a:t>Notification in case of excessive barking</a:t>
            </a:r>
          </a:p>
          <a:p>
            <a:r>
              <a:rPr lang="en-US" sz="2400" dirty="0"/>
              <a:t>Dashboard to show notification frequency of the ongoing week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 descr="A dog that is standing in the snow&#10;&#10;Description automatically generated">
            <a:extLst>
              <a:ext uri="{FF2B5EF4-FFF2-40B4-BE49-F238E27FC236}">
                <a16:creationId xmlns:a16="http://schemas.microsoft.com/office/drawing/2014/main" id="{7536CBDF-E54F-45CA-B086-FF96F7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/>
        </p:blipFill>
        <p:spPr>
          <a:xfrm>
            <a:off x="7486966" y="226604"/>
            <a:ext cx="4257110" cy="62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25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C7562-8814-46F0-AE97-95FE36E0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24" y="2409772"/>
            <a:ext cx="2659063" cy="23789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Comic Sans MS" panose="030F0702030302020204" pitchFamily="66" charset="0"/>
              </a:rPr>
              <a:t>Architecture </a:t>
            </a:r>
            <a:br>
              <a:rPr lang="en-US" sz="2000" kern="12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en-US" sz="2000" kern="1200" dirty="0">
                <a:solidFill>
                  <a:srgbClr val="FFFFFF"/>
                </a:solidFill>
                <a:latin typeface="Comic Sans MS" panose="030F0702030302020204" pitchFamily="66" charset="0"/>
              </a:rPr>
              <a:t>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4DDA5E6-5168-4267-8757-ACCCA4CCA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5" y="-197923"/>
            <a:ext cx="8585890" cy="68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4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B94A-7C72-4B82-B7E1-4AC631C0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112" y="2520710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latin typeface="Comic Sans MS" panose="030F0702030302020204" pitchFamily="66" charset="0"/>
              </a:rPr>
              <a:t>DEMO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close up of a device&#10;&#10;Description automatically generated">
            <a:extLst>
              <a:ext uri="{FF2B5EF4-FFF2-40B4-BE49-F238E27FC236}">
                <a16:creationId xmlns:a16="http://schemas.microsoft.com/office/drawing/2014/main" id="{07015F1B-B6C1-4CBD-BED2-CECB87E93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1" r="4637" b="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783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0B000-0E8E-4B64-9859-599FCC87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Comic Sans MS" panose="030F0702030302020204" pitchFamily="66" charset="0"/>
              </a:rPr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56F01-ED61-483E-837E-241DBE5B3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49653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63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6244D-5B15-445B-A289-27F25611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14" y="3024686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219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PawPatrol</vt:lpstr>
      <vt:lpstr>Architecture  Diagram</vt:lpstr>
      <vt:lpstr>DEMO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 Deshmukh</dc:creator>
  <cp:lastModifiedBy>Namrata Deshmukh</cp:lastModifiedBy>
  <cp:revision>1</cp:revision>
  <dcterms:created xsi:type="dcterms:W3CDTF">2019-12-05T00:27:45Z</dcterms:created>
  <dcterms:modified xsi:type="dcterms:W3CDTF">2019-12-05T00:29:15Z</dcterms:modified>
</cp:coreProperties>
</file>