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9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8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5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4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0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97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36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7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0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1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1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5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8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7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5186A9-C27C-47AA-B2DA-20E4CC15C04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01DDDB-55AC-40D1-8457-11885F7E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6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C6799-E0C1-4219-87E6-87F6A777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883832"/>
            <a:ext cx="5754758" cy="1371600"/>
          </a:xfrm>
        </p:spPr>
        <p:txBody>
          <a:bodyPr>
            <a:noAutofit/>
          </a:bodyPr>
          <a:lstStyle/>
          <a:p>
            <a:r>
              <a:rPr lang="en-IN" sz="4000" b="1" dirty="0" err="1"/>
              <a:t>MindFrames</a:t>
            </a:r>
            <a:br>
              <a:rPr lang="en-IN" sz="4000" b="1" dirty="0"/>
            </a:br>
            <a:r>
              <a:rPr lang="en-IN" sz="4000" b="1" dirty="0"/>
              <a:t>Mental Health In Tech Industry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1C643CB-052F-4C08-BC1D-FC56544B30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9" r="27169"/>
          <a:stretch>
            <a:fillRect/>
          </a:stretch>
        </p:blipFill>
        <p:spPr>
          <a:xfrm>
            <a:off x="7050157" y="636104"/>
            <a:ext cx="4320208" cy="5592418"/>
          </a:xfrm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F963BD-8CF5-4814-A3D9-345A2516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3450902"/>
            <a:ext cx="5754758" cy="182880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CMPE 272 Fall 2019 -Team 4</a:t>
            </a:r>
          </a:p>
          <a:p>
            <a:pPr algn="l"/>
            <a:r>
              <a:rPr lang="en-IN" b="1" dirty="0"/>
              <a:t>Alok Goyal            (014499355)</a:t>
            </a:r>
          </a:p>
          <a:p>
            <a:pPr algn="l"/>
            <a:r>
              <a:rPr lang="en-IN" b="1" dirty="0"/>
              <a:t>Kunika Mittal       (014529086)</a:t>
            </a:r>
          </a:p>
          <a:p>
            <a:pPr algn="l"/>
            <a:r>
              <a:rPr lang="en-IN" b="1" dirty="0" err="1"/>
              <a:t>Pratyush</a:t>
            </a:r>
            <a:r>
              <a:rPr lang="en-IN" b="1" dirty="0"/>
              <a:t> Sharma  (014514162)</a:t>
            </a:r>
          </a:p>
          <a:p>
            <a:pPr algn="l"/>
            <a:r>
              <a:rPr lang="en-IN" b="1" dirty="0" err="1"/>
              <a:t>Shalabh</a:t>
            </a:r>
            <a:r>
              <a:rPr lang="en-IN" b="1" dirty="0"/>
              <a:t> </a:t>
            </a:r>
            <a:r>
              <a:rPr lang="en-IN" b="1" dirty="0" err="1"/>
              <a:t>Neema</a:t>
            </a:r>
            <a:r>
              <a:rPr lang="en-IN" b="1" dirty="0"/>
              <a:t>    (014546259)</a:t>
            </a:r>
          </a:p>
        </p:txBody>
      </p:sp>
    </p:spTree>
    <p:extLst>
      <p:ext uri="{BB962C8B-B14F-4D97-AF65-F5344CB8AC3E}">
        <p14:creationId xmlns:p14="http://schemas.microsoft.com/office/powerpoint/2010/main" val="34938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0A8A-4FD5-42B7-A3D5-1EBFC103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287485"/>
            <a:ext cx="6099314" cy="1371600"/>
          </a:xfrm>
        </p:spPr>
        <p:txBody>
          <a:bodyPr>
            <a:normAutofit/>
          </a:bodyPr>
          <a:lstStyle/>
          <a:p>
            <a:r>
              <a:rPr lang="en-IN" sz="4000" b="1" dirty="0"/>
              <a:t>Problem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D7054F-85D3-45E8-B66B-D8E8CB3C3C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3" r="25883"/>
          <a:stretch>
            <a:fillRect/>
          </a:stretch>
        </p:blipFill>
        <p:spPr>
          <a:xfrm>
            <a:off x="7537215" y="609601"/>
            <a:ext cx="3912663" cy="561892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21E26-E880-4E25-95DF-02F0C260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2859889"/>
            <a:ext cx="6099314" cy="2546999"/>
          </a:xfrm>
        </p:spPr>
        <p:txBody>
          <a:bodyPr/>
          <a:lstStyle/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b="1" dirty="0"/>
              <a:t>Tech employees around the world are struggling with Mental Health issues.</a:t>
            </a:r>
          </a:p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b="1" dirty="0"/>
              <a:t>Workplaces are not conducive towards these issues and they are neglected.</a:t>
            </a:r>
          </a:p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b="1" dirty="0"/>
              <a:t>Ignorance of these issues have proved fatal in the past.</a:t>
            </a:r>
          </a:p>
        </p:txBody>
      </p:sp>
    </p:spTree>
    <p:extLst>
      <p:ext uri="{BB962C8B-B14F-4D97-AF65-F5344CB8AC3E}">
        <p14:creationId xmlns:p14="http://schemas.microsoft.com/office/powerpoint/2010/main" val="6335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A84F-A3EB-49AA-AF51-F3E1A78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1400"/>
            <a:ext cx="6125818" cy="1371600"/>
          </a:xfrm>
        </p:spPr>
        <p:txBody>
          <a:bodyPr>
            <a:normAutofit/>
          </a:bodyPr>
          <a:lstStyle/>
          <a:p>
            <a:r>
              <a:rPr lang="en-IN" sz="4000" b="1" dirty="0"/>
              <a:t>Target User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31F60-B46A-45D9-B31C-11C69FBD3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2616201"/>
            <a:ext cx="6125818" cy="1828800"/>
          </a:xfrm>
        </p:spPr>
        <p:txBody>
          <a:bodyPr/>
          <a:lstStyle/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b="1" dirty="0"/>
              <a:t>Employers are our target user.</a:t>
            </a:r>
          </a:p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They will be informed about the mental state of their tech employees. Currently they do not have the data to gauge it.</a:t>
            </a:r>
          </a:p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This will help them implement corrective measures.</a:t>
            </a:r>
          </a:p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D0FA2B-42B7-4E28-8469-A4337D783D1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054" name="Picture 6" descr="Image result for interview graphic image">
            <a:extLst>
              <a:ext uri="{FF2B5EF4-FFF2-40B4-BE49-F238E27FC236}">
                <a16:creationId xmlns:a16="http://schemas.microsoft.com/office/drawing/2014/main" id="{58C1DD26-46B4-4FBB-97D6-99419948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15" y="636104"/>
            <a:ext cx="3901482" cy="555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6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8BC1-6CD7-4D93-9E9D-A4A2BF4A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207971"/>
            <a:ext cx="6241816" cy="1371600"/>
          </a:xfrm>
        </p:spPr>
        <p:txBody>
          <a:bodyPr>
            <a:normAutofit/>
          </a:bodyPr>
          <a:lstStyle/>
          <a:p>
            <a:r>
              <a:rPr lang="en-IN" sz="4000" b="1" dirty="0"/>
              <a:t>Our Solutions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B7DEF-9CE6-4799-9444-21D4BDCA2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2627976"/>
            <a:ext cx="6241816" cy="3188623"/>
          </a:xfrm>
        </p:spPr>
        <p:txBody>
          <a:bodyPr/>
          <a:lstStyle/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b="1" dirty="0"/>
              <a:t>Mentor – Mentee Network</a:t>
            </a:r>
          </a:p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b="1" dirty="0"/>
              <a:t>Medical Help Prediction</a:t>
            </a:r>
          </a:p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b="1" dirty="0"/>
              <a:t>Daily Stress Indicator</a:t>
            </a:r>
          </a:p>
          <a:p>
            <a:pPr marL="285750" indent="-28575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/>
              <a:t>Employee </a:t>
            </a:r>
            <a:r>
              <a:rPr lang="en-US" b="1" dirty="0"/>
              <a:t>perception on mental health discussion</a:t>
            </a:r>
            <a:endParaRPr lang="en-IN" b="1" dirty="0"/>
          </a:p>
          <a:p>
            <a:pPr algn="l">
              <a:buClr>
                <a:srgbClr val="0070C0"/>
              </a:buClr>
            </a:pPr>
            <a:endParaRPr lang="en-IN" b="1" dirty="0"/>
          </a:p>
          <a:p>
            <a:pPr algn="l">
              <a:buClr>
                <a:srgbClr val="0070C0"/>
              </a:buClr>
            </a:pPr>
            <a:endParaRPr lang="en-IN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487D3BA-A6D6-432A-AC22-59AB19AC7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15" y="649357"/>
            <a:ext cx="3872907" cy="55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96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</TotalTime>
  <Words>128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MindFrames Mental Health In Tech Industry</vt:lpstr>
      <vt:lpstr>Problem</vt:lpstr>
      <vt:lpstr>Target User</vt:lpstr>
      <vt:lpstr>Our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MindFrames Mental Health In Tech Industry</dc:title>
  <dc:creator>Kunika mittal</dc:creator>
  <cp:lastModifiedBy>Kunika mittal</cp:lastModifiedBy>
  <cp:revision>9</cp:revision>
  <dcterms:created xsi:type="dcterms:W3CDTF">2019-11-28T20:05:37Z</dcterms:created>
  <dcterms:modified xsi:type="dcterms:W3CDTF">2019-12-04T18:33:15Z</dcterms:modified>
</cp:coreProperties>
</file>