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PrIde</a:t>
            </a:r>
            <a:r>
              <a:rPr lang="en-US" dirty="0" smtClean="0"/>
              <a:t> – Private Identity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8 – </a:t>
            </a:r>
            <a:r>
              <a:rPr lang="en-US" dirty="0" err="1" smtClean="0"/>
              <a:t>Aishwarya</a:t>
            </a:r>
            <a:r>
              <a:rPr lang="en-US" dirty="0" smtClean="0"/>
              <a:t> </a:t>
            </a:r>
            <a:r>
              <a:rPr lang="en-US" dirty="0" err="1" smtClean="0"/>
              <a:t>Rastogi</a:t>
            </a:r>
            <a:r>
              <a:rPr lang="en-US" dirty="0" smtClean="0"/>
              <a:t>, </a:t>
            </a:r>
            <a:r>
              <a:rPr lang="en-US" dirty="0" err="1" smtClean="0"/>
              <a:t>Ronak</a:t>
            </a:r>
            <a:r>
              <a:rPr lang="en-US" dirty="0" smtClean="0"/>
              <a:t> Shah, </a:t>
            </a:r>
            <a:r>
              <a:rPr lang="en-US" dirty="0" err="1" smtClean="0"/>
              <a:t>Samkit</a:t>
            </a:r>
            <a:r>
              <a:rPr lang="en-US" dirty="0" smtClean="0"/>
              <a:t> </a:t>
            </a:r>
            <a:r>
              <a:rPr lang="en-US" dirty="0" err="1" smtClean="0"/>
              <a:t>Sheth</a:t>
            </a:r>
            <a:r>
              <a:rPr lang="en-US" dirty="0" smtClean="0"/>
              <a:t>, Siddhant Sribhashyam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02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Identity credentials have problem of security and privacy.</a:t>
            </a:r>
          </a:p>
          <a:p>
            <a:r>
              <a:rPr lang="en-US" dirty="0" smtClean="0"/>
              <a:t>If its paper – based, its subject to loss, theft or fraud.</a:t>
            </a:r>
          </a:p>
          <a:p>
            <a:r>
              <a:rPr lang="en-US" dirty="0" smtClean="0"/>
              <a:t>If its digital and on a centralized server, it can be hacked, leaked or manipulated.</a:t>
            </a:r>
          </a:p>
          <a:p>
            <a:r>
              <a:rPr lang="en-US" dirty="0" smtClean="0"/>
              <a:t>Several Industries suffer the problems of current identity management systems like –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Governments, Banking, Education, Healthcare.</a:t>
            </a:r>
          </a:p>
          <a:p>
            <a:r>
              <a:rPr lang="en-US" dirty="0" smtClean="0"/>
              <a:t>Problem of revealing more information than required to prove something.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90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and Motivation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intend to empower individuals and organizations with private and secure identity management service which runs on decentralized </a:t>
            </a:r>
            <a:r>
              <a:rPr lang="en-US" dirty="0" err="1" smtClean="0"/>
              <a:t>blockchain</a:t>
            </a:r>
            <a:r>
              <a:rPr lang="en-US" dirty="0" smtClean="0"/>
              <a:t>.</a:t>
            </a:r>
          </a:p>
          <a:p>
            <a:r>
              <a:rPr lang="en-US" dirty="0" smtClean="0"/>
              <a:t>Organizations like DMV, Universities, </a:t>
            </a:r>
            <a:r>
              <a:rPr lang="en-US" dirty="0" err="1" smtClean="0"/>
              <a:t>etc</a:t>
            </a:r>
            <a:r>
              <a:rPr lang="en-US" dirty="0" smtClean="0"/>
              <a:t> can issue credentials to individuals on the </a:t>
            </a:r>
            <a:r>
              <a:rPr lang="en-US" dirty="0" err="1" smtClean="0"/>
              <a:t>blockchain</a:t>
            </a:r>
            <a:r>
              <a:rPr lang="en-US" dirty="0"/>
              <a:t> </a:t>
            </a:r>
            <a:r>
              <a:rPr lang="en-US" dirty="0" smtClean="0"/>
              <a:t>using our solution</a:t>
            </a:r>
          </a:p>
          <a:p>
            <a:r>
              <a:rPr lang="en-US" dirty="0" smtClean="0"/>
              <a:t>Individuals can manage their credentials securely on our system.</a:t>
            </a:r>
          </a:p>
          <a:p>
            <a:r>
              <a:rPr lang="en-US" dirty="0" smtClean="0"/>
              <a:t>Verifying Organizations can be confident of the verification process and authenticity of the identity credentials even though less information is being revealed.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689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Diagram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826" y="2222500"/>
            <a:ext cx="5900468" cy="4484917"/>
          </a:xfrm>
        </p:spPr>
      </p:pic>
    </p:spTree>
    <p:extLst>
      <p:ext uri="{BB962C8B-B14F-4D97-AF65-F5344CB8AC3E}">
        <p14:creationId xmlns:p14="http://schemas.microsoft.com/office/powerpoint/2010/main" val="165379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Components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HyperLedger</a:t>
            </a:r>
            <a:r>
              <a:rPr lang="en-IN" dirty="0"/>
              <a:t> </a:t>
            </a:r>
            <a:r>
              <a:rPr lang="en-IN" dirty="0" smtClean="0"/>
              <a:t>Indy</a:t>
            </a:r>
          </a:p>
          <a:p>
            <a:r>
              <a:rPr lang="en-IN" dirty="0" err="1" smtClean="0"/>
              <a:t>Blockchain</a:t>
            </a:r>
            <a:r>
              <a:rPr lang="en-IN" dirty="0" smtClean="0"/>
              <a:t> Server</a:t>
            </a:r>
          </a:p>
          <a:p>
            <a:r>
              <a:rPr lang="en-IN" dirty="0" err="1" smtClean="0"/>
              <a:t>PrIde</a:t>
            </a:r>
            <a:r>
              <a:rPr lang="en-IN" dirty="0" smtClean="0"/>
              <a:t> API</a:t>
            </a:r>
          </a:p>
          <a:p>
            <a:r>
              <a:rPr lang="en-IN" dirty="0" smtClean="0"/>
              <a:t>User Database</a:t>
            </a:r>
          </a:p>
          <a:p>
            <a:r>
              <a:rPr lang="en-IN" dirty="0" smtClean="0"/>
              <a:t>Frontend </a:t>
            </a:r>
            <a:r>
              <a:rPr lang="en-IN" dirty="0"/>
              <a:t>Application.</a:t>
            </a:r>
          </a:p>
        </p:txBody>
      </p:sp>
    </p:spTree>
    <p:extLst>
      <p:ext uri="{BB962C8B-B14F-4D97-AF65-F5344CB8AC3E}">
        <p14:creationId xmlns:p14="http://schemas.microsoft.com/office/powerpoint/2010/main" val="174331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Crucial Concepts Implemented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Zero Knowledge Proofs</a:t>
            </a:r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Zero-Knowledge Proof consists of using cryptography for authentication in such a way that allows one entity to prove to another entity that they know a certain information or meet a certain requirement without having to disclose any of the actual information that supports that proof</a:t>
            </a:r>
            <a:r>
              <a:rPr lang="en-US" dirty="0" smtClean="0"/>
              <a:t>.</a:t>
            </a:r>
          </a:p>
          <a:p>
            <a:r>
              <a:rPr lang="en-US" dirty="0"/>
              <a:t>Self Sovereign </a:t>
            </a:r>
            <a:r>
              <a:rPr lang="en-US" dirty="0" smtClean="0"/>
              <a:t>Identity</a:t>
            </a:r>
          </a:p>
          <a:p>
            <a:pPr marL="0" indent="0">
              <a:buNone/>
            </a:pPr>
            <a:r>
              <a:rPr lang="en-US" dirty="0" smtClean="0"/>
              <a:t>Self-sovereign </a:t>
            </a:r>
            <a:r>
              <a:rPr lang="en-US" dirty="0"/>
              <a:t>identity (SSI) is a term used to describe the digital movement that recognizes an individual should own and control their identity without the intervening administrative authorities.</a:t>
            </a:r>
          </a:p>
        </p:txBody>
      </p:sp>
    </p:spTree>
    <p:extLst>
      <p:ext uri="{BB962C8B-B14F-4D97-AF65-F5344CB8AC3E}">
        <p14:creationId xmlns:p14="http://schemas.microsoft.com/office/powerpoint/2010/main" val="44487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Diagram	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786" y="2222500"/>
            <a:ext cx="5650302" cy="4308710"/>
          </a:xfrm>
        </p:spPr>
      </p:pic>
    </p:spTree>
    <p:extLst>
      <p:ext uri="{BB962C8B-B14F-4D97-AF65-F5344CB8AC3E}">
        <p14:creationId xmlns:p14="http://schemas.microsoft.com/office/powerpoint/2010/main" val="98093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view can be created for a central credential schema issuing authority. Right now any of the issuing/verifying organizations can create schemas.</a:t>
            </a:r>
          </a:p>
          <a:p>
            <a:r>
              <a:rPr lang="en-US" dirty="0" smtClean="0"/>
              <a:t>Mobile Application can be created in which QR code will be generated by individual for easy scanning and verification by verifier.</a:t>
            </a:r>
          </a:p>
          <a:p>
            <a:r>
              <a:rPr lang="en-US" dirty="0" smtClean="0"/>
              <a:t>Create a user authentication system which fetches credentials from the </a:t>
            </a:r>
            <a:r>
              <a:rPr lang="en-US" dirty="0" err="1" smtClean="0"/>
              <a:t>blockchain</a:t>
            </a:r>
            <a:r>
              <a:rPr lang="en-US" dirty="0" smtClean="0"/>
              <a:t>, without relying on any centralized authentication service.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842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Learning Outcomes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got to learn many concepts from this project like </a:t>
            </a:r>
            <a:r>
              <a:rPr lang="en-US" dirty="0" err="1" smtClean="0"/>
              <a:t>Blockchain</a:t>
            </a:r>
            <a:r>
              <a:rPr lang="en-US" dirty="0" smtClean="0"/>
              <a:t>, Zero Knowledge Proofs, Docker Containerization, NoSQL databases, etc.</a:t>
            </a:r>
          </a:p>
          <a:p>
            <a:r>
              <a:rPr lang="en-US" dirty="0" smtClean="0"/>
              <a:t>We also got hands on experience on various technologies and methodologies like Node, Angular, Python, </a:t>
            </a:r>
            <a:r>
              <a:rPr lang="en-US" dirty="0" err="1" smtClean="0"/>
              <a:t>Hyperledger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also learnt about the various aspects of product development lifecycle.</a:t>
            </a:r>
          </a:p>
        </p:txBody>
      </p:sp>
    </p:spTree>
    <p:extLst>
      <p:ext uri="{BB962C8B-B14F-4D97-AF65-F5344CB8AC3E}">
        <p14:creationId xmlns:p14="http://schemas.microsoft.com/office/powerpoint/2010/main" val="231865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309</TotalTime>
  <Words>377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2</vt:lpstr>
      <vt:lpstr>Quotable</vt:lpstr>
      <vt:lpstr>PrIde – Private Identity</vt:lpstr>
      <vt:lpstr>Problem </vt:lpstr>
      <vt:lpstr>Solution and Motivation</vt:lpstr>
      <vt:lpstr>Architecture Diagram</vt:lpstr>
      <vt:lpstr>Major Components</vt:lpstr>
      <vt:lpstr>Crucial Concepts Implemented</vt:lpstr>
      <vt:lpstr>Workflow Diagram </vt:lpstr>
      <vt:lpstr>Future Scope</vt:lpstr>
      <vt:lpstr>Project Learning Outcomes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PrIde – Private Identity</dc:title>
  <dc:creator>Siddhant Sribhashyam</dc:creator>
  <cp:lastModifiedBy>Siddhant Sribhashyam</cp:lastModifiedBy>
  <cp:revision>13</cp:revision>
  <dcterms:created xsi:type="dcterms:W3CDTF">2019-12-04T22:50:00Z</dcterms:created>
  <dcterms:modified xsi:type="dcterms:W3CDTF">2019-12-05T03:59:22Z</dcterms:modified>
</cp:coreProperties>
</file>