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7BE06-2631-4C91-BD71-F459E4AAA6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1FACC6-2E72-4933-8043-887DBE6B91FF}">
      <dgm:prSet/>
      <dgm:spPr/>
      <dgm:t>
        <a:bodyPr/>
        <a:lstStyle/>
        <a:p>
          <a:r>
            <a:rPr lang="en-US"/>
            <a:t>Plug-in extension for other meeting applications</a:t>
          </a:r>
        </a:p>
      </dgm:t>
    </dgm:pt>
    <dgm:pt modelId="{5004F01E-20CA-4E8A-BFBA-56EBE9143AA6}" type="parTrans" cxnId="{4E93A116-6317-4E96-A75E-D524A13CEBA5}">
      <dgm:prSet/>
      <dgm:spPr/>
      <dgm:t>
        <a:bodyPr/>
        <a:lstStyle/>
        <a:p>
          <a:endParaRPr lang="en-US"/>
        </a:p>
      </dgm:t>
    </dgm:pt>
    <dgm:pt modelId="{34FCA067-958B-4B5F-B814-48F0BFF9351B}" type="sibTrans" cxnId="{4E93A116-6317-4E96-A75E-D524A13CEBA5}">
      <dgm:prSet/>
      <dgm:spPr/>
      <dgm:t>
        <a:bodyPr/>
        <a:lstStyle/>
        <a:p>
          <a:endParaRPr lang="en-US"/>
        </a:p>
      </dgm:t>
    </dgm:pt>
    <dgm:pt modelId="{69781FEF-7D3B-4804-8063-B1FCFA87919B}">
      <dgm:prSet/>
      <dgm:spPr/>
      <dgm:t>
        <a:bodyPr/>
        <a:lstStyle/>
        <a:p>
          <a:r>
            <a:rPr lang="en-US"/>
            <a:t>Ability to collaborate and assign tasks automatically</a:t>
          </a:r>
        </a:p>
      </dgm:t>
    </dgm:pt>
    <dgm:pt modelId="{2742E292-2DBC-4858-833F-EA4266A8F106}" type="parTrans" cxnId="{BAE4A110-4A95-41C9-A7BD-9507708F26F5}">
      <dgm:prSet/>
      <dgm:spPr/>
      <dgm:t>
        <a:bodyPr/>
        <a:lstStyle/>
        <a:p>
          <a:endParaRPr lang="en-US"/>
        </a:p>
      </dgm:t>
    </dgm:pt>
    <dgm:pt modelId="{A110077F-8CDD-4425-9CCD-9969F93EADBB}" type="sibTrans" cxnId="{BAE4A110-4A95-41C9-A7BD-9507708F26F5}">
      <dgm:prSet/>
      <dgm:spPr/>
      <dgm:t>
        <a:bodyPr/>
        <a:lstStyle/>
        <a:p>
          <a:endParaRPr lang="en-US"/>
        </a:p>
      </dgm:t>
    </dgm:pt>
    <dgm:pt modelId="{7D499E4D-0EA0-475B-BB67-A0D1580DFF7C}">
      <dgm:prSet/>
      <dgm:spPr/>
      <dgm:t>
        <a:bodyPr/>
        <a:lstStyle/>
        <a:p>
          <a:r>
            <a:rPr lang="en-US"/>
            <a:t>Send Minutes of Meeting as an email to required stakeholders</a:t>
          </a:r>
        </a:p>
      </dgm:t>
    </dgm:pt>
    <dgm:pt modelId="{AA5197AA-ACF7-4910-B3D1-8AF525992D10}" type="parTrans" cxnId="{D28CCA42-A703-4574-BD0E-3EC336706EB6}">
      <dgm:prSet/>
      <dgm:spPr/>
      <dgm:t>
        <a:bodyPr/>
        <a:lstStyle/>
        <a:p>
          <a:endParaRPr lang="en-US"/>
        </a:p>
      </dgm:t>
    </dgm:pt>
    <dgm:pt modelId="{B48F6A1B-250C-4941-8B3B-BC24FA72C7BB}" type="sibTrans" cxnId="{D28CCA42-A703-4574-BD0E-3EC336706EB6}">
      <dgm:prSet/>
      <dgm:spPr/>
      <dgm:t>
        <a:bodyPr/>
        <a:lstStyle/>
        <a:p>
          <a:endParaRPr lang="en-US"/>
        </a:p>
      </dgm:t>
    </dgm:pt>
    <dgm:pt modelId="{4C02C826-38DF-4EDC-A0CF-0473246E76EA}" type="pres">
      <dgm:prSet presAssocID="{87C7BE06-2631-4C91-BD71-F459E4AAA601}" presName="root" presStyleCnt="0">
        <dgm:presLayoutVars>
          <dgm:dir/>
          <dgm:resizeHandles val="exact"/>
        </dgm:presLayoutVars>
      </dgm:prSet>
      <dgm:spPr/>
    </dgm:pt>
    <dgm:pt modelId="{7B08F9C9-082A-406E-B597-388A8E1A0FBC}" type="pres">
      <dgm:prSet presAssocID="{D01FACC6-2E72-4933-8043-887DBE6B91FF}" presName="compNode" presStyleCnt="0"/>
      <dgm:spPr/>
    </dgm:pt>
    <dgm:pt modelId="{090A0E20-1FA9-49A5-BB86-C173776666A5}" type="pres">
      <dgm:prSet presAssocID="{D01FACC6-2E72-4933-8043-887DBE6B91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E2011A91-06DF-413B-8D9D-F1EF33EEF375}" type="pres">
      <dgm:prSet presAssocID="{D01FACC6-2E72-4933-8043-887DBE6B91FF}" presName="spaceRect" presStyleCnt="0"/>
      <dgm:spPr/>
    </dgm:pt>
    <dgm:pt modelId="{641111C6-4742-43AE-A65F-81AE4A434D97}" type="pres">
      <dgm:prSet presAssocID="{D01FACC6-2E72-4933-8043-887DBE6B91FF}" presName="textRect" presStyleLbl="revTx" presStyleIdx="0" presStyleCnt="3">
        <dgm:presLayoutVars>
          <dgm:chMax val="1"/>
          <dgm:chPref val="1"/>
        </dgm:presLayoutVars>
      </dgm:prSet>
      <dgm:spPr/>
    </dgm:pt>
    <dgm:pt modelId="{2E5AB080-1C79-4F44-9F30-6B14AF522512}" type="pres">
      <dgm:prSet presAssocID="{34FCA067-958B-4B5F-B814-48F0BFF9351B}" presName="sibTrans" presStyleCnt="0"/>
      <dgm:spPr/>
    </dgm:pt>
    <dgm:pt modelId="{C8C0A11E-D18E-486C-ACE0-85DCD6A543AE}" type="pres">
      <dgm:prSet presAssocID="{69781FEF-7D3B-4804-8063-B1FCFA87919B}" presName="compNode" presStyleCnt="0"/>
      <dgm:spPr/>
    </dgm:pt>
    <dgm:pt modelId="{1C332010-325D-4218-9571-E8E41B649C5D}" type="pres">
      <dgm:prSet presAssocID="{69781FEF-7D3B-4804-8063-B1FCFA879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B786A2D-D8FE-4021-94B2-D92FEF68388A}" type="pres">
      <dgm:prSet presAssocID="{69781FEF-7D3B-4804-8063-B1FCFA87919B}" presName="spaceRect" presStyleCnt="0"/>
      <dgm:spPr/>
    </dgm:pt>
    <dgm:pt modelId="{244DB80D-A199-4005-A5B8-4577928AD528}" type="pres">
      <dgm:prSet presAssocID="{69781FEF-7D3B-4804-8063-B1FCFA87919B}" presName="textRect" presStyleLbl="revTx" presStyleIdx="1" presStyleCnt="3">
        <dgm:presLayoutVars>
          <dgm:chMax val="1"/>
          <dgm:chPref val="1"/>
        </dgm:presLayoutVars>
      </dgm:prSet>
      <dgm:spPr/>
    </dgm:pt>
    <dgm:pt modelId="{15B37F67-2265-4DC5-8B4D-314CA9F8720E}" type="pres">
      <dgm:prSet presAssocID="{A110077F-8CDD-4425-9CCD-9969F93EADBB}" presName="sibTrans" presStyleCnt="0"/>
      <dgm:spPr/>
    </dgm:pt>
    <dgm:pt modelId="{60A20193-E375-468B-B9F7-04110DBF5AB3}" type="pres">
      <dgm:prSet presAssocID="{7D499E4D-0EA0-475B-BB67-A0D1580DFF7C}" presName="compNode" presStyleCnt="0"/>
      <dgm:spPr/>
    </dgm:pt>
    <dgm:pt modelId="{E13B3492-25E6-4AFB-8DA2-7582580D273E}" type="pres">
      <dgm:prSet presAssocID="{7D499E4D-0EA0-475B-BB67-A0D1580DFF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CCBE368-AA2C-4640-B3F3-F6DD7CB907E4}" type="pres">
      <dgm:prSet presAssocID="{7D499E4D-0EA0-475B-BB67-A0D1580DFF7C}" presName="spaceRect" presStyleCnt="0"/>
      <dgm:spPr/>
    </dgm:pt>
    <dgm:pt modelId="{6B6B7E03-E9ED-4452-BDD2-E22C9A566AFE}" type="pres">
      <dgm:prSet presAssocID="{7D499E4D-0EA0-475B-BB67-A0D1580DFF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E4A110-4A95-41C9-A7BD-9507708F26F5}" srcId="{87C7BE06-2631-4C91-BD71-F459E4AAA601}" destId="{69781FEF-7D3B-4804-8063-B1FCFA87919B}" srcOrd="1" destOrd="0" parTransId="{2742E292-2DBC-4858-833F-EA4266A8F106}" sibTransId="{A110077F-8CDD-4425-9CCD-9969F93EADBB}"/>
    <dgm:cxn modelId="{4E93A116-6317-4E96-A75E-D524A13CEBA5}" srcId="{87C7BE06-2631-4C91-BD71-F459E4AAA601}" destId="{D01FACC6-2E72-4933-8043-887DBE6B91FF}" srcOrd="0" destOrd="0" parTransId="{5004F01E-20CA-4E8A-BFBA-56EBE9143AA6}" sibTransId="{34FCA067-958B-4B5F-B814-48F0BFF9351B}"/>
    <dgm:cxn modelId="{D28CCA42-A703-4574-BD0E-3EC336706EB6}" srcId="{87C7BE06-2631-4C91-BD71-F459E4AAA601}" destId="{7D499E4D-0EA0-475B-BB67-A0D1580DFF7C}" srcOrd="2" destOrd="0" parTransId="{AA5197AA-ACF7-4910-B3D1-8AF525992D10}" sibTransId="{B48F6A1B-250C-4941-8B3B-BC24FA72C7BB}"/>
    <dgm:cxn modelId="{D145BA8A-7C6D-415D-B70D-28A6C3CF65FA}" type="presOf" srcId="{69781FEF-7D3B-4804-8063-B1FCFA87919B}" destId="{244DB80D-A199-4005-A5B8-4577928AD528}" srcOrd="0" destOrd="0" presId="urn:microsoft.com/office/officeart/2018/2/layout/IconLabelList"/>
    <dgm:cxn modelId="{D163B58E-724A-4C24-B5FC-E84C8C28E651}" type="presOf" srcId="{D01FACC6-2E72-4933-8043-887DBE6B91FF}" destId="{641111C6-4742-43AE-A65F-81AE4A434D97}" srcOrd="0" destOrd="0" presId="urn:microsoft.com/office/officeart/2018/2/layout/IconLabelList"/>
    <dgm:cxn modelId="{FBD762CF-2835-43BD-9486-A0901320C1BD}" type="presOf" srcId="{7D499E4D-0EA0-475B-BB67-A0D1580DFF7C}" destId="{6B6B7E03-E9ED-4452-BDD2-E22C9A566AFE}" srcOrd="0" destOrd="0" presId="urn:microsoft.com/office/officeart/2018/2/layout/IconLabelList"/>
    <dgm:cxn modelId="{3573E0F4-9C2D-42C3-8FEF-51FE9C9EBA58}" type="presOf" srcId="{87C7BE06-2631-4C91-BD71-F459E4AAA601}" destId="{4C02C826-38DF-4EDC-A0CF-0473246E76EA}" srcOrd="0" destOrd="0" presId="urn:microsoft.com/office/officeart/2018/2/layout/IconLabelList"/>
    <dgm:cxn modelId="{C27E004D-E144-4763-9586-2C5F66A74031}" type="presParOf" srcId="{4C02C826-38DF-4EDC-A0CF-0473246E76EA}" destId="{7B08F9C9-082A-406E-B597-388A8E1A0FBC}" srcOrd="0" destOrd="0" presId="urn:microsoft.com/office/officeart/2018/2/layout/IconLabelList"/>
    <dgm:cxn modelId="{94DB48A7-EF1D-48EB-BCEC-6838348862C7}" type="presParOf" srcId="{7B08F9C9-082A-406E-B597-388A8E1A0FBC}" destId="{090A0E20-1FA9-49A5-BB86-C173776666A5}" srcOrd="0" destOrd="0" presId="urn:microsoft.com/office/officeart/2018/2/layout/IconLabelList"/>
    <dgm:cxn modelId="{8CA5A152-B188-4ECC-B413-53905FF588A6}" type="presParOf" srcId="{7B08F9C9-082A-406E-B597-388A8E1A0FBC}" destId="{E2011A91-06DF-413B-8D9D-F1EF33EEF375}" srcOrd="1" destOrd="0" presId="urn:microsoft.com/office/officeart/2018/2/layout/IconLabelList"/>
    <dgm:cxn modelId="{FCAC1CA7-9F8A-45AE-BB39-9E50C8F20090}" type="presParOf" srcId="{7B08F9C9-082A-406E-B597-388A8E1A0FBC}" destId="{641111C6-4742-43AE-A65F-81AE4A434D97}" srcOrd="2" destOrd="0" presId="urn:microsoft.com/office/officeart/2018/2/layout/IconLabelList"/>
    <dgm:cxn modelId="{D5CBEF1D-F283-4147-8A68-DC7624649C9B}" type="presParOf" srcId="{4C02C826-38DF-4EDC-A0CF-0473246E76EA}" destId="{2E5AB080-1C79-4F44-9F30-6B14AF522512}" srcOrd="1" destOrd="0" presId="urn:microsoft.com/office/officeart/2018/2/layout/IconLabelList"/>
    <dgm:cxn modelId="{B00EB80B-9472-4A0F-98B0-7117EFE34F43}" type="presParOf" srcId="{4C02C826-38DF-4EDC-A0CF-0473246E76EA}" destId="{C8C0A11E-D18E-486C-ACE0-85DCD6A543AE}" srcOrd="2" destOrd="0" presId="urn:microsoft.com/office/officeart/2018/2/layout/IconLabelList"/>
    <dgm:cxn modelId="{D8C0A84C-0A40-4D2F-ABF8-CAE99F3AEEDC}" type="presParOf" srcId="{C8C0A11E-D18E-486C-ACE0-85DCD6A543AE}" destId="{1C332010-325D-4218-9571-E8E41B649C5D}" srcOrd="0" destOrd="0" presId="urn:microsoft.com/office/officeart/2018/2/layout/IconLabelList"/>
    <dgm:cxn modelId="{6A5DD2FA-FDB4-41EE-8C43-6C469D3B2E23}" type="presParOf" srcId="{C8C0A11E-D18E-486C-ACE0-85DCD6A543AE}" destId="{FB786A2D-D8FE-4021-94B2-D92FEF68388A}" srcOrd="1" destOrd="0" presId="urn:microsoft.com/office/officeart/2018/2/layout/IconLabelList"/>
    <dgm:cxn modelId="{FB7E20B0-1E9C-4B70-8EEA-10E051DD3CD6}" type="presParOf" srcId="{C8C0A11E-D18E-486C-ACE0-85DCD6A543AE}" destId="{244DB80D-A199-4005-A5B8-4577928AD528}" srcOrd="2" destOrd="0" presId="urn:microsoft.com/office/officeart/2018/2/layout/IconLabelList"/>
    <dgm:cxn modelId="{D36706F3-B3F0-40DD-AABA-DD12E37BD4B5}" type="presParOf" srcId="{4C02C826-38DF-4EDC-A0CF-0473246E76EA}" destId="{15B37F67-2265-4DC5-8B4D-314CA9F8720E}" srcOrd="3" destOrd="0" presId="urn:microsoft.com/office/officeart/2018/2/layout/IconLabelList"/>
    <dgm:cxn modelId="{BC1FCDF3-1EEF-4DEA-AB0A-714C192888C5}" type="presParOf" srcId="{4C02C826-38DF-4EDC-A0CF-0473246E76EA}" destId="{60A20193-E375-468B-B9F7-04110DBF5AB3}" srcOrd="4" destOrd="0" presId="urn:microsoft.com/office/officeart/2018/2/layout/IconLabelList"/>
    <dgm:cxn modelId="{9DB42D9B-0A8F-4A8A-BA46-8DC94C13D81B}" type="presParOf" srcId="{60A20193-E375-468B-B9F7-04110DBF5AB3}" destId="{E13B3492-25E6-4AFB-8DA2-7582580D273E}" srcOrd="0" destOrd="0" presId="urn:microsoft.com/office/officeart/2018/2/layout/IconLabelList"/>
    <dgm:cxn modelId="{20468FE4-C047-49DE-9B67-F13D6E360C94}" type="presParOf" srcId="{60A20193-E375-468B-B9F7-04110DBF5AB3}" destId="{7CCBE368-AA2C-4640-B3F3-F6DD7CB907E4}" srcOrd="1" destOrd="0" presId="urn:microsoft.com/office/officeart/2018/2/layout/IconLabelList"/>
    <dgm:cxn modelId="{CA409DCA-6CCE-4BA7-A12F-340F1CA3AB54}" type="presParOf" srcId="{60A20193-E375-468B-B9F7-04110DBF5AB3}" destId="{6B6B7E03-E9ED-4452-BDD2-E22C9A566A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A0E20-1FA9-49A5-BB86-C173776666A5}">
      <dsp:nvSpPr>
        <dsp:cNvPr id="0" name=""/>
        <dsp:cNvSpPr/>
      </dsp:nvSpPr>
      <dsp:spPr>
        <a:xfrm>
          <a:off x="1037740" y="311336"/>
          <a:ext cx="1111616" cy="1111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111C6-4742-43AE-A65F-81AE4A434D97}">
      <dsp:nvSpPr>
        <dsp:cNvPr id="0" name=""/>
        <dsp:cNvSpPr/>
      </dsp:nvSpPr>
      <dsp:spPr>
        <a:xfrm>
          <a:off x="358419" y="1757280"/>
          <a:ext cx="2470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Plug-in extension for other meeting applications</a:t>
          </a:r>
        </a:p>
      </dsp:txBody>
      <dsp:txXfrm>
        <a:off x="358419" y="1757280"/>
        <a:ext cx="2470257" cy="720000"/>
      </dsp:txXfrm>
    </dsp:sp>
    <dsp:sp modelId="{1C332010-325D-4218-9571-E8E41B649C5D}">
      <dsp:nvSpPr>
        <dsp:cNvPr id="0" name=""/>
        <dsp:cNvSpPr/>
      </dsp:nvSpPr>
      <dsp:spPr>
        <a:xfrm>
          <a:off x="3940293" y="311336"/>
          <a:ext cx="1111616" cy="1111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DB80D-A199-4005-A5B8-4577928AD528}">
      <dsp:nvSpPr>
        <dsp:cNvPr id="0" name=""/>
        <dsp:cNvSpPr/>
      </dsp:nvSpPr>
      <dsp:spPr>
        <a:xfrm>
          <a:off x="3260972" y="1757280"/>
          <a:ext cx="2470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Ability to collaborate and assign tasks automatically</a:t>
          </a:r>
        </a:p>
      </dsp:txBody>
      <dsp:txXfrm>
        <a:off x="3260972" y="1757280"/>
        <a:ext cx="2470257" cy="720000"/>
      </dsp:txXfrm>
    </dsp:sp>
    <dsp:sp modelId="{E13B3492-25E6-4AFB-8DA2-7582580D273E}">
      <dsp:nvSpPr>
        <dsp:cNvPr id="0" name=""/>
        <dsp:cNvSpPr/>
      </dsp:nvSpPr>
      <dsp:spPr>
        <a:xfrm>
          <a:off x="2489016" y="3094844"/>
          <a:ext cx="1111616" cy="1111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B7E03-E9ED-4452-BDD2-E22C9A566AFE}">
      <dsp:nvSpPr>
        <dsp:cNvPr id="0" name=""/>
        <dsp:cNvSpPr/>
      </dsp:nvSpPr>
      <dsp:spPr>
        <a:xfrm>
          <a:off x="1809696" y="4540788"/>
          <a:ext cx="2470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Send Minutes of Meeting as an email to required stakeholders</a:t>
          </a:r>
        </a:p>
      </dsp:txBody>
      <dsp:txXfrm>
        <a:off x="1809696" y="4540788"/>
        <a:ext cx="247025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4610-8F64-4DFC-948A-6F8C998CD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FB036-2D42-4019-A70B-14789968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33D6-16D5-438D-BDDE-ECB47D1E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A21E-0BB5-4F2A-B700-B85A785F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B8B9-9718-4691-8E16-EF173659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9D3F-4761-4FAD-99BA-95C163F7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E22CD-D0CC-4959-8C37-AD0F4E939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6B95-4D93-49BE-977F-A10CD7DF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38375-552D-44D8-8055-F1107BA8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2BC6-D356-40DF-BB93-E0E61BB7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493BD-3B7D-4FBF-ACF5-D2B156211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80CB2-4C50-4539-AFEE-AE3843E17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451C-3F55-4404-964B-0DC3849F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E134-6531-4E6D-9F36-927F1BAB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5EEBC-1E71-4E92-873B-BD17C4B3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8C24-033C-4D86-A33B-8C0B3E37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78C4-DC64-41B1-A2DD-58CCC110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0C99-AB67-419F-8B58-162AF62E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6FE57-0467-401B-AAB5-92A226B7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443B-1BBE-4699-AC4F-ADBE63E6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DBF0-0635-47A0-BDDE-03908A01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1C6B4-6EAC-4BA8-9320-724C1492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5A66-C393-452D-84D7-6CA97264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C388-23E3-4390-A6DB-61578904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6413-1692-4EC7-96A9-E4AB8333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DAE4-0FE2-4D05-9046-6CCFE46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208D-9584-4978-A451-9AA12A25C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D5CD4-DFF9-45A8-B455-27A592EC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480B-9CEC-46C2-8A13-C49E3A21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A961-9BAB-42F0-966F-27AD69F4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9AD5-11FA-4123-9570-ADA23562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9666-3E35-4FFA-A1C2-C7EE2754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7858-AA3D-402C-AE88-652469AB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5DC08-B77D-4507-9824-74330128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2057C-5373-4F31-8EAF-EE0CDC522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22A2B-0E15-49B0-8BB0-EA486A19D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DF844-9387-4FB9-A60A-047827C6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E7DB9-A21D-4634-AAA6-50154063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1FA15-EA22-4C1A-922B-33D5ADC7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6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5B7-C68D-42BE-9723-E091BE10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D035B-6CBF-4F5D-A37C-EB0A3265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C0C50-6F3F-47E5-B958-FCAA81F9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33AD9-6C5E-41EF-B737-B39C0F7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6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25370-D4F4-4613-8011-56485074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0CF01-2D58-460C-B8E8-EA125511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5414-3BEC-4A45-8294-99B6E67D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C890-98BC-408F-9397-9DAFFF91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DB34-7CB2-4893-872E-D96C10C2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C42D4-6B02-4610-8337-100D621E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CE9A-7C00-45CF-9E93-13500B88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EC817-080B-4BA3-98FE-D424CCF7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948F-645C-480A-9088-4CF9E116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DF94-B25F-4075-8B4B-565B271A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A7653-1E0B-40BB-849B-7AC6273AF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C1C3E-12B9-414C-B12D-9969C1A5A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6F0E-946A-491A-BE6D-73487E53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7DD89-5ED5-4D4C-8255-C20C9F41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30500-7977-4BB0-A1E4-36BC9C47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053C8-4FC3-4543-ADC1-96CB8F9B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A10C-BC26-4CCE-9F9E-C7F7784E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FEFA-2DE3-4E2F-A340-358985282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C65F-3822-4396-A8D9-D37BF1BADAAB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9E4B-39F7-412A-82E1-447F765E8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33FE-5D5F-4DBC-9392-8393D640A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F549-F1A8-4FA7-8186-7C57BCA9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17CAA-FBAA-43EA-B53F-C79ACB9A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SMART – 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6A7E-89CE-41DF-B1F6-12CB7EB5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695" y="2053641"/>
            <a:ext cx="2596226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Members: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Amit Garg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Maaz Sirkhot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Shriya Vanvari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Shubham Kumar</a:t>
            </a:r>
          </a:p>
        </p:txBody>
      </p:sp>
    </p:spTree>
    <p:extLst>
      <p:ext uri="{BB962C8B-B14F-4D97-AF65-F5344CB8AC3E}">
        <p14:creationId xmlns:p14="http://schemas.microsoft.com/office/powerpoint/2010/main" val="291312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3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0C926F-BDCD-4174-A5C7-E623A658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AC7CD2-1DE0-47D8-B136-5345E1AD4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71550"/>
            <a:ext cx="7687490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0C926F-BDCD-4174-A5C7-E623A658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BF1CEBFE-E677-4AC0-A811-448999412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8025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99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5B20E-6D87-487A-951B-E282EE54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SMART – MOM</vt:lpstr>
      <vt:lpstr>Architecture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– MOM</dc:title>
  <dc:creator>Maaz Sirkhot</dc:creator>
  <cp:lastModifiedBy>Maaz Sirkhot</cp:lastModifiedBy>
  <cp:revision>2</cp:revision>
  <dcterms:created xsi:type="dcterms:W3CDTF">2019-11-29T21:45:53Z</dcterms:created>
  <dcterms:modified xsi:type="dcterms:W3CDTF">2019-11-29T22:15:51Z</dcterms:modified>
</cp:coreProperties>
</file>