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2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989" y="1428736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303" y="2357430"/>
            <a:ext cx="590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4427" y="4879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rot="16200000" flipH="1">
            <a:off x="244428" y="1816074"/>
            <a:ext cx="2928960" cy="111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6063" y="357166"/>
            <a:ext cx="138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IBM Cloud</a:t>
            </a:r>
          </a:p>
          <a:p>
            <a:r>
              <a:rPr lang="en-US" altLang="zh-CN" dirty="0" smtClean="0"/>
              <a:t>Data Storage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000240"/>
            <a:ext cx="2066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 rot="16200000" flipH="1">
            <a:off x="2744759" y="1816073"/>
            <a:ext cx="2928958" cy="111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9454" y="50004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AWS Front-End</a:t>
            </a:r>
          </a:p>
        </p:txBody>
      </p:sp>
      <p:sp>
        <p:nvSpPr>
          <p:cNvPr id="1030" name="AutoShape 6" descr="Logo"/>
          <p:cNvSpPr>
            <a:spLocks noChangeAspect="1" noChangeArrowheads="1"/>
          </p:cNvSpPr>
          <p:nvPr/>
        </p:nvSpPr>
        <p:spPr bwMode="auto">
          <a:xfrm>
            <a:off x="-42866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7831" y="1785926"/>
            <a:ext cx="1512929" cy="10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3571876"/>
            <a:ext cx="49434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连接符 20"/>
          <p:cNvCxnSpPr/>
          <p:nvPr/>
        </p:nvCxnSpPr>
        <p:spPr>
          <a:xfrm rot="5400000">
            <a:off x="3536149" y="3393282"/>
            <a:ext cx="592935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0231" y="357166"/>
            <a:ext cx="161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IBM Cloud</a:t>
            </a:r>
          </a:p>
          <a:p>
            <a:r>
              <a:rPr lang="en-US" altLang="zh-CN" dirty="0" smtClean="0"/>
              <a:t>ML Experiment</a:t>
            </a:r>
            <a:endParaRPr lang="zh-CN" alt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1500174"/>
            <a:ext cx="230522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直接连接符 24"/>
          <p:cNvCxnSpPr/>
          <p:nvPr/>
        </p:nvCxnSpPr>
        <p:spPr>
          <a:xfrm>
            <a:off x="214282" y="3286124"/>
            <a:ext cx="400052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1357290" y="1928802"/>
            <a:ext cx="571504" cy="4286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000496" y="2000240"/>
            <a:ext cx="571504" cy="4286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143636" y="2000240"/>
            <a:ext cx="571504" cy="42862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 rot="5400000">
            <a:off x="4804173" y="2232413"/>
            <a:ext cx="428628" cy="23931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3702" y="3143248"/>
            <a:ext cx="2363852" cy="130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WanYuanNote3</dc:creator>
  <cp:lastModifiedBy>1</cp:lastModifiedBy>
  <cp:revision>28</cp:revision>
  <dcterms:created xsi:type="dcterms:W3CDTF">2020-04-28T19:50:00Z</dcterms:created>
  <dcterms:modified xsi:type="dcterms:W3CDTF">2020-04-28T20:05:38Z</dcterms:modified>
</cp:coreProperties>
</file>