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C239D3-9237-AE47-9586-C6400E218284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C8523D-BD03-9345-B282-21807C67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772" y="894275"/>
            <a:ext cx="8991600" cy="1645920"/>
          </a:xfrm>
        </p:spPr>
        <p:txBody>
          <a:bodyPr/>
          <a:lstStyle/>
          <a:p>
            <a:r>
              <a:rPr lang="en-US" dirty="0" smtClean="0"/>
              <a:t>Amazon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766" y="2618337"/>
            <a:ext cx="6801612" cy="408642"/>
          </a:xfrm>
        </p:spPr>
        <p:txBody>
          <a:bodyPr/>
          <a:lstStyle/>
          <a:p>
            <a:r>
              <a:rPr lang="en-US" dirty="0" smtClean="0"/>
              <a:t>CMPE 273 – Group 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2922" y="3755131"/>
            <a:ext cx="2938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Janette Lopez </a:t>
            </a:r>
            <a:r>
              <a:rPr lang="en-US" dirty="0" err="1" smtClean="0"/>
              <a:t>Urzua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Kena</a:t>
            </a:r>
            <a:r>
              <a:rPr lang="en-US" dirty="0" smtClean="0"/>
              <a:t> Mehta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Mahenaz</a:t>
            </a:r>
            <a:r>
              <a:rPr lang="en-US" dirty="0" smtClean="0"/>
              <a:t> </a:t>
            </a:r>
            <a:r>
              <a:rPr lang="en-US" dirty="0" err="1" smtClean="0"/>
              <a:t>Sayyed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Pranav </a:t>
            </a:r>
            <a:r>
              <a:rPr lang="en-US" dirty="0" err="1" smtClean="0"/>
              <a:t>Karmalkar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Sarthak</a:t>
            </a:r>
            <a:r>
              <a:rPr lang="en-US" dirty="0" smtClean="0"/>
              <a:t> Jain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Puneet</a:t>
            </a:r>
            <a:r>
              <a:rPr lang="en-US" dirty="0" smtClean="0"/>
              <a:t> </a:t>
            </a:r>
            <a:r>
              <a:rPr lang="en-US" dirty="0" err="1" smtClean="0"/>
              <a:t>Jyot</a:t>
            </a:r>
            <a:r>
              <a:rPr lang="en-US" dirty="0" smtClean="0"/>
              <a:t> Singh </a:t>
            </a:r>
            <a:r>
              <a:rPr lang="en-US" dirty="0" err="1" smtClean="0"/>
              <a:t>Khurana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Performance comparison – Distributed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/>
              <a:t>For 500 users: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4" y="1817687"/>
            <a:ext cx="7353300" cy="490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31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Performance comparison –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14514"/>
            <a:ext cx="7729728" cy="47649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Performance comparison after load balancer</a:t>
            </a:r>
            <a:endParaRPr lang="en-US" dirty="0" smtClean="0"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8713"/>
              </p:ext>
            </p:extLst>
          </p:nvPr>
        </p:nvGraphicFramePr>
        <p:xfrm>
          <a:off x="1778303" y="2528888"/>
          <a:ext cx="9019252" cy="138906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54572"/>
                <a:gridCol w="2254572"/>
                <a:gridCol w="2255536"/>
                <a:gridCol w="2254572"/>
              </a:tblGrid>
              <a:tr h="555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 users</a:t>
                      </a:r>
                      <a:endParaRPr lang="en-GB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(in /minute)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 users</a:t>
                      </a:r>
                      <a:endParaRPr lang="en-GB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(in /minute)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 users</a:t>
                      </a:r>
                      <a:endParaRPr lang="en-GB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(in /minute)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</a:tr>
              <a:tr h="2778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services server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924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1,090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1,339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</a:tr>
              <a:tr h="2778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services server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1,167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1,337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1,444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</a:tr>
              <a:tr h="2778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services server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1,201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1,621</a:t>
                      </a:r>
                      <a:endParaRPr lang="en-GB" sz="18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1,528</a:t>
                      </a:r>
                      <a:endParaRPr lang="en-GB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179" marR="1041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2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Performance comparison –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dirty="0" smtClean="0">
                <a:ea typeface="Arial" charset="0"/>
                <a:cs typeface="Arial" charset="0"/>
              </a:rPr>
              <a:t>Services Server: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76" y="1811337"/>
            <a:ext cx="7405688" cy="493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8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Performance comparison –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Services Server: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39" y="1825625"/>
            <a:ext cx="7362825" cy="4908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49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Performance comparison –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 </a:t>
            </a:r>
            <a:r>
              <a:rPr lang="en-US" dirty="0" smtClean="0">
                <a:ea typeface="Arial" charset="0"/>
                <a:cs typeface="Arial" charset="0"/>
              </a:rPr>
              <a:t>Services Server: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14" y="1816100"/>
            <a:ext cx="733425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2926" y="2659117"/>
            <a:ext cx="2493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95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34814"/>
            <a:ext cx="7729728" cy="4405213"/>
          </a:xfrm>
        </p:spPr>
        <p:txBody>
          <a:bodyPr/>
          <a:lstStyle/>
          <a:p>
            <a:r>
              <a:rPr lang="en-US" dirty="0" smtClean="0"/>
              <a:t>MySQL ER Model: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1" y="1902589"/>
            <a:ext cx="7158038" cy="4448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5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34814"/>
            <a:ext cx="7729728" cy="4405213"/>
          </a:xfrm>
        </p:spPr>
        <p:txBody>
          <a:bodyPr/>
          <a:lstStyle/>
          <a:p>
            <a:r>
              <a:rPr lang="en-US" dirty="0" smtClean="0"/>
              <a:t>MongoDB Model: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897736"/>
            <a:ext cx="7984427" cy="4491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0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 and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76" y="1371601"/>
            <a:ext cx="7690247" cy="505706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3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63085"/>
              </p:ext>
            </p:extLst>
          </p:nvPr>
        </p:nvGraphicFramePr>
        <p:xfrm>
          <a:off x="2231136" y="2111191"/>
          <a:ext cx="7729730" cy="34302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1310"/>
                <a:gridCol w="1321364"/>
                <a:gridCol w="1322191"/>
                <a:gridCol w="1322191"/>
                <a:gridCol w="1321364"/>
                <a:gridCol w="1221310"/>
              </a:tblGrid>
              <a:tr h="79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GB" sz="17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100 users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(in /minute)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200 users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(in /minute)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300 users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(in /minute)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400 users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(in /minute)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500 users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(in /minute)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</a:tr>
              <a:tr h="2638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932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872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847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1,280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1,344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</a:tr>
              <a:tr h="2638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 + D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1,017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1,303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1,379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1,324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1,358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</a:tr>
              <a:tr h="2638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 + D + S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2,127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2,482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2,782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3,049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3,199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</a:tr>
              <a:tr h="52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 + D + S + K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2,333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2,569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2,886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3,153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3,213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</a:tr>
              <a:tr h="1319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 + D + S + K + 2 Broker &amp; 2 Partition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2,862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3,277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3,856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4,227</a:t>
                      </a:r>
                      <a:endParaRPr lang="en-GB" sz="17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4,672</a:t>
                      </a:r>
                      <a:endParaRPr lang="en-GB" sz="17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9294" marR="89294" marT="0" marB="0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Autofit/>
          </a:bodyPr>
          <a:lstStyle/>
          <a:p>
            <a:r>
              <a:rPr lang="en-US" sz="1800" dirty="0"/>
              <a:t>Performance </a:t>
            </a:r>
            <a:r>
              <a:rPr lang="en-US" sz="1800" dirty="0" smtClean="0"/>
              <a:t>comparison </a:t>
            </a:r>
            <a:r>
              <a:rPr lang="en-US" sz="1800" dirty="0"/>
              <a:t>– Distributed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0" y="1600200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 values in per minute: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/>
              <a:t>For 100 users: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43" y="1849436"/>
            <a:ext cx="6919913" cy="4613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Autofit/>
          </a:bodyPr>
          <a:lstStyle/>
          <a:p>
            <a:r>
              <a:rPr lang="en-US" sz="1800" dirty="0"/>
              <a:t>Performance </a:t>
            </a:r>
            <a:r>
              <a:rPr lang="en-US" sz="1800" dirty="0" smtClean="0"/>
              <a:t>comparison </a:t>
            </a:r>
            <a:r>
              <a:rPr lang="en-US" sz="1800" dirty="0"/>
              <a:t>– Distributed features</a:t>
            </a:r>
          </a:p>
        </p:txBody>
      </p:sp>
    </p:spTree>
    <p:extLst>
      <p:ext uri="{BB962C8B-B14F-4D97-AF65-F5344CB8AC3E}">
        <p14:creationId xmlns:p14="http://schemas.microsoft.com/office/powerpoint/2010/main" val="8004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/>
              <a:t>For 200 users: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27" y="1782051"/>
            <a:ext cx="7196137" cy="479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Autofit/>
          </a:bodyPr>
          <a:lstStyle/>
          <a:p>
            <a:r>
              <a:rPr lang="en-US" sz="1800" dirty="0"/>
              <a:t>Performance </a:t>
            </a:r>
            <a:r>
              <a:rPr lang="en-US" sz="1800" dirty="0" smtClean="0"/>
              <a:t>comparison </a:t>
            </a:r>
            <a:r>
              <a:rPr lang="en-US" sz="1800" dirty="0"/>
              <a:t>– Distributed features</a:t>
            </a:r>
          </a:p>
        </p:txBody>
      </p:sp>
    </p:spTree>
    <p:extLst>
      <p:ext uri="{BB962C8B-B14F-4D97-AF65-F5344CB8AC3E}">
        <p14:creationId xmlns:p14="http://schemas.microsoft.com/office/powerpoint/2010/main" val="1557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/>
              <a:t>For 300 users: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52" y="1798636"/>
            <a:ext cx="7339012" cy="489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Autofit/>
          </a:bodyPr>
          <a:lstStyle/>
          <a:p>
            <a:r>
              <a:rPr lang="en-US" sz="1800" dirty="0"/>
              <a:t>Performance </a:t>
            </a:r>
            <a:r>
              <a:rPr lang="en-US" sz="1800" dirty="0" smtClean="0"/>
              <a:t>comparison </a:t>
            </a:r>
            <a:r>
              <a:rPr lang="en-US" sz="1800" dirty="0"/>
              <a:t>– Distributed features</a:t>
            </a:r>
          </a:p>
        </p:txBody>
      </p:sp>
    </p:spTree>
    <p:extLst>
      <p:ext uri="{BB962C8B-B14F-4D97-AF65-F5344CB8AC3E}">
        <p14:creationId xmlns:p14="http://schemas.microsoft.com/office/powerpoint/2010/main" val="957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7644"/>
            <a:ext cx="7729728" cy="538287"/>
          </a:xfrm>
        </p:spPr>
        <p:txBody>
          <a:bodyPr>
            <a:noAutofit/>
          </a:bodyPr>
          <a:lstStyle/>
          <a:p>
            <a:r>
              <a:rPr lang="en-US" sz="1800" dirty="0"/>
              <a:t>Performance </a:t>
            </a:r>
            <a:r>
              <a:rPr lang="en-US" sz="1800" dirty="0" smtClean="0"/>
              <a:t>comparison </a:t>
            </a:r>
            <a:r>
              <a:rPr lang="en-US" sz="1800" dirty="0"/>
              <a:t>– Distributed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76856"/>
            <a:ext cx="7729728" cy="5202620"/>
          </a:xfrm>
        </p:spPr>
        <p:txBody>
          <a:bodyPr/>
          <a:lstStyle/>
          <a:p>
            <a:r>
              <a:rPr lang="en-US" dirty="0" smtClean="0"/>
              <a:t>For 400 users: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89" y="1798637"/>
            <a:ext cx="7381875" cy="4921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722</TotalTime>
  <Words>237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Arial</vt:lpstr>
      <vt:lpstr>Parcel</vt:lpstr>
      <vt:lpstr>Amazon Prototype</vt:lpstr>
      <vt:lpstr>Database schema</vt:lpstr>
      <vt:lpstr>Database schema</vt:lpstr>
      <vt:lpstr>SYSTEM Architecture and design</vt:lpstr>
      <vt:lpstr>Performance comparison – Distributed features</vt:lpstr>
      <vt:lpstr>Performance comparison – Distributed features</vt:lpstr>
      <vt:lpstr>Performance comparison – Distributed features</vt:lpstr>
      <vt:lpstr>Performance comparison – Distributed features</vt:lpstr>
      <vt:lpstr>Performance comparison – Distributed features</vt:lpstr>
      <vt:lpstr>Performance comparison – Distributed features</vt:lpstr>
      <vt:lpstr>Performance comparison – Load balancer</vt:lpstr>
      <vt:lpstr>Performance comparison – Load balancer</vt:lpstr>
      <vt:lpstr>Performance comparison – Load balancer</vt:lpstr>
      <vt:lpstr>Performance comparison – Load balancer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Prototype</dc:title>
  <dc:creator>foram mehta</dc:creator>
  <cp:lastModifiedBy>foram mehta</cp:lastModifiedBy>
  <cp:revision>9</cp:revision>
  <dcterms:created xsi:type="dcterms:W3CDTF">2020-05-01T08:40:39Z</dcterms:created>
  <dcterms:modified xsi:type="dcterms:W3CDTF">2020-05-01T20:42:41Z</dcterms:modified>
</cp:coreProperties>
</file>