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9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0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0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54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41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5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704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9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32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2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6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3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74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5EDF-5F0E-4D2A-8D48-15B90524A382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6E62-7E7B-42E1-BC45-D5CB3FCA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40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8B7B-5CFF-46F2-8D80-F30AE67C3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959" y="248054"/>
            <a:ext cx="8689976" cy="2509213"/>
          </a:xfrm>
        </p:spPr>
        <p:txBody>
          <a:bodyPr>
            <a:normAutofit/>
          </a:bodyPr>
          <a:lstStyle/>
          <a:p>
            <a:r>
              <a:rPr lang="en-IN" sz="8000" b="1" dirty="0"/>
              <a:t>SLEEP STOPPERS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492-CD66-496D-9D22-F58CAFCE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7959" y="2757267"/>
            <a:ext cx="8689976" cy="2729948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tx1"/>
                </a:solidFill>
              </a:rPr>
              <a:t>Team:</a:t>
            </a:r>
          </a:p>
          <a:p>
            <a:pPr marL="457200" indent="-457200" algn="l"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Sumeet </a:t>
            </a:r>
            <a:r>
              <a:rPr lang="en-IN" sz="2400" dirty="0" err="1">
                <a:solidFill>
                  <a:schemeClr val="tx1"/>
                </a:solidFill>
              </a:rPr>
              <a:t>DeshPande</a:t>
            </a:r>
            <a:endParaRPr lang="en-IN" sz="24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IN" sz="2400" dirty="0" err="1">
                <a:solidFill>
                  <a:schemeClr val="tx1"/>
                </a:solidFill>
              </a:rPr>
              <a:t>Devanshu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Dighe</a:t>
            </a:r>
            <a:endParaRPr lang="en-IN" sz="24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Priyanka Sharma</a:t>
            </a:r>
          </a:p>
          <a:p>
            <a:pPr marL="457200" indent="-457200" algn="l"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Akshay </a:t>
            </a:r>
            <a:r>
              <a:rPr lang="en-IN" sz="2400" dirty="0" err="1">
                <a:solidFill>
                  <a:schemeClr val="tx1"/>
                </a:solidFill>
              </a:rPr>
              <a:t>orpe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8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8371-9499-4A4B-9BFE-6F2073EF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8712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5161-8CF2-4C7C-98B2-3C0D6FA5D3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2658640"/>
            <a:ext cx="10363826" cy="3424107"/>
          </a:xfrm>
        </p:spPr>
        <p:txBody>
          <a:bodyPr>
            <a:normAutofit/>
          </a:bodyPr>
          <a:lstStyle/>
          <a:p>
            <a:r>
              <a:rPr lang="en-IN" sz="3200" dirty="0"/>
              <a:t>Increasing number of accidents due to driver fatigue</a:t>
            </a:r>
          </a:p>
          <a:p>
            <a:r>
              <a:rPr lang="en-IN" sz="3200" dirty="0"/>
              <a:t>Build a solution to detect driver fatigue levels</a:t>
            </a:r>
          </a:p>
          <a:p>
            <a:r>
              <a:rPr lang="en-IN" sz="3200" dirty="0"/>
              <a:t>Drowsiness is one of the biggest indicators of driver fatigue</a:t>
            </a:r>
          </a:p>
        </p:txBody>
      </p:sp>
    </p:spTree>
    <p:extLst>
      <p:ext uri="{BB962C8B-B14F-4D97-AF65-F5344CB8AC3E}">
        <p14:creationId xmlns:p14="http://schemas.microsoft.com/office/powerpoint/2010/main" val="13409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152A-CE57-4C94-B8EC-252C1ED5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88" y="2077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Approaching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BD30-7F67-4619-BD4D-D4F9486AFD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Data Collection</a:t>
            </a:r>
          </a:p>
          <a:p>
            <a:r>
              <a:rPr lang="en-IN" sz="3200" dirty="0"/>
              <a:t>Data Pre-processing</a:t>
            </a:r>
          </a:p>
          <a:p>
            <a:r>
              <a:rPr lang="en-IN" sz="3200" dirty="0"/>
              <a:t>Build/Train Model</a:t>
            </a:r>
          </a:p>
          <a:p>
            <a:r>
              <a:rPr lang="en-IN" sz="3200" dirty="0"/>
              <a:t>Test the Model</a:t>
            </a:r>
          </a:p>
        </p:txBody>
      </p:sp>
    </p:spTree>
    <p:extLst>
      <p:ext uri="{BB962C8B-B14F-4D97-AF65-F5344CB8AC3E}">
        <p14:creationId xmlns:p14="http://schemas.microsoft.com/office/powerpoint/2010/main" val="26335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D04D-2BBE-4387-BF8B-B655653C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88" y="22095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F72E-167F-4E35-9A79-EE416AE61D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85215"/>
            <a:ext cx="10363826" cy="3424107"/>
          </a:xfrm>
        </p:spPr>
        <p:txBody>
          <a:bodyPr>
            <a:noAutofit/>
          </a:bodyPr>
          <a:lstStyle/>
          <a:p>
            <a:r>
              <a:rPr lang="en-IN" sz="3200" dirty="0"/>
              <a:t>Why Convolutional Neural Networks?</a:t>
            </a:r>
          </a:p>
          <a:p>
            <a:pPr lvl="1"/>
            <a:r>
              <a:rPr lang="en-IN" sz="3200" dirty="0"/>
              <a:t>CNN is known to outperform other ML algorithms on conventional image recognition</a:t>
            </a:r>
          </a:p>
          <a:p>
            <a:pPr lvl="1"/>
            <a:r>
              <a:rPr lang="en-IN" sz="3200" dirty="0"/>
              <a:t>CNN is more efficient in terms of memory as compared to regular neural networks</a:t>
            </a:r>
          </a:p>
          <a:p>
            <a:pPr lvl="1"/>
            <a:r>
              <a:rPr lang="en-IN" sz="3200" dirty="0"/>
              <a:t>It is less complex</a:t>
            </a:r>
          </a:p>
          <a:p>
            <a:pPr lvl="1"/>
            <a:r>
              <a:rPr lang="en-IN" sz="3200" dirty="0"/>
              <a:t>CNN has a high accuracy index</a:t>
            </a:r>
          </a:p>
        </p:txBody>
      </p:sp>
    </p:spTree>
    <p:extLst>
      <p:ext uri="{BB962C8B-B14F-4D97-AF65-F5344CB8AC3E}">
        <p14:creationId xmlns:p14="http://schemas.microsoft.com/office/powerpoint/2010/main" val="257226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660BB7-8962-45AE-B0A1-B5C03ECA05D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30" y="756969"/>
            <a:ext cx="8987325" cy="554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39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ED751-EA81-4FD6-9EC8-2805761E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230" y="-212235"/>
            <a:ext cx="6792014" cy="1478570"/>
          </a:xfrm>
        </p:spPr>
        <p:txBody>
          <a:bodyPr anchor="b"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Model Architecture</a:t>
            </a:r>
          </a:p>
        </p:txBody>
      </p:sp>
      <p:sp useBgFill="1">
        <p:nvSpPr>
          <p:cNvPr id="11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F404C4-7CDF-422C-843E-DC040015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580" y="1093789"/>
            <a:ext cx="6292492" cy="467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E89201-4823-4B62-B802-E945871C8F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85" y="802941"/>
            <a:ext cx="3662487" cy="5266072"/>
          </a:xfrm>
        </p:spPr>
      </p:pic>
    </p:spTree>
    <p:extLst>
      <p:ext uri="{BB962C8B-B14F-4D97-AF65-F5344CB8AC3E}">
        <p14:creationId xmlns:p14="http://schemas.microsoft.com/office/powerpoint/2010/main" val="2121137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BEB0A78-6F9E-46F5-9A42-8A61F25A5A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11" y="351372"/>
            <a:ext cx="7659756" cy="6173685"/>
          </a:xfrm>
        </p:spPr>
      </p:pic>
    </p:spTree>
    <p:extLst>
      <p:ext uri="{BB962C8B-B14F-4D97-AF65-F5344CB8AC3E}">
        <p14:creationId xmlns:p14="http://schemas.microsoft.com/office/powerpoint/2010/main" val="288468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FBF0-B4A8-4BAD-B15A-DD0007C8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" y="2093843"/>
            <a:ext cx="12175435" cy="226612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74590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4CA2-73A7-4D78-AF89-BE42E0B0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7" y="12818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AB6D-9B9C-4F3D-86DA-4D3881A8C6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2499" y="1716946"/>
            <a:ext cx="10363826" cy="3424107"/>
          </a:xfrm>
        </p:spPr>
        <p:txBody>
          <a:bodyPr>
            <a:noAutofit/>
          </a:bodyPr>
          <a:lstStyle/>
          <a:p>
            <a:r>
              <a:rPr lang="en-IN" sz="2800" dirty="0"/>
              <a:t>Cab Service Providers:</a:t>
            </a:r>
          </a:p>
          <a:p>
            <a:pPr lvl="1"/>
            <a:r>
              <a:rPr lang="en-IN" sz="2800" dirty="0"/>
              <a:t>It will help these companies enhance travel security for both drivers and customers</a:t>
            </a:r>
          </a:p>
          <a:p>
            <a:r>
              <a:rPr lang="en-IN" sz="2800" dirty="0"/>
              <a:t>Security Agencies:</a:t>
            </a:r>
          </a:p>
          <a:p>
            <a:pPr lvl="1"/>
            <a:r>
              <a:rPr lang="en-IN" sz="2800" dirty="0"/>
              <a:t>As more and more companies deploy CCTV camera’s, the job of the modern guard has largely become monitoring the footage 24x7</a:t>
            </a:r>
          </a:p>
          <a:p>
            <a:pPr lvl="1"/>
            <a:r>
              <a:rPr lang="en-IN" sz="2800" dirty="0"/>
              <a:t>This solution can help raise alarms by detecting fatigue levels of an on-duty guard</a:t>
            </a:r>
          </a:p>
        </p:txBody>
      </p:sp>
    </p:spTree>
    <p:extLst>
      <p:ext uri="{BB962C8B-B14F-4D97-AF65-F5344CB8AC3E}">
        <p14:creationId xmlns:p14="http://schemas.microsoft.com/office/powerpoint/2010/main" val="140377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SLEEP STOPPERS</vt:lpstr>
      <vt:lpstr>Problem Statement</vt:lpstr>
      <vt:lpstr>Approaching the problem</vt:lpstr>
      <vt:lpstr>Model selection</vt:lpstr>
      <vt:lpstr>PowerPoint Presentation</vt:lpstr>
      <vt:lpstr>Model Architecture</vt:lpstr>
      <vt:lpstr>PowerPoint Presentation</vt:lpstr>
      <vt:lpstr>Demonstration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STOPPERS</dc:title>
  <dc:creator>Akshay Orpe</dc:creator>
  <cp:lastModifiedBy>Akshay Orpe</cp:lastModifiedBy>
  <cp:revision>2</cp:revision>
  <dcterms:created xsi:type="dcterms:W3CDTF">2020-05-10T04:01:32Z</dcterms:created>
  <dcterms:modified xsi:type="dcterms:W3CDTF">2020-05-10T04:17:47Z</dcterms:modified>
</cp:coreProperties>
</file>