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f594505e_0_2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f594505e_0_2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978674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978674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f594505e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f594505e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0ab1a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0ab1a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978674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978674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f594505e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f594505e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Aqua365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00"/>
              <a:t>Team #4</a:t>
            </a:r>
            <a:endParaRPr sz="13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00"/>
              <a:t>Ishan Kanungo</a:t>
            </a:r>
            <a:endParaRPr sz="13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00"/>
              <a:t>Priyansh Patel</a:t>
            </a:r>
            <a:endParaRPr sz="13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00"/>
              <a:t>Swaroop Patwari</a:t>
            </a:r>
            <a:endParaRPr sz="13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00"/>
              <a:t>Esha Sah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California being a draught region,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low water flows and extended heat had degraded the water quality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biodiversity of these water bodies have suffered over the years.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Due to the degrading water quality, the fishing industry has lost over 1 billion dollars in last 80 years.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A crucial first step to preserving and protecting freshwater habitats is by acknowledging the current quality of water and understanding its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forecasted values.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Index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6">
                <a:solidFill>
                  <a:srgbClr val="444444"/>
                </a:solidFill>
              </a:rPr>
              <a:t>WQI is calculated using a weighted geometric average. Weight factor used for different variables are defined by National Sanitation Foundation(NSF)</a:t>
            </a:r>
            <a:endParaRPr sz="2988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6">
                <a:solidFill>
                  <a:srgbClr val="444444"/>
                </a:solidFill>
              </a:rPr>
              <a:t>These parameters are: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Dissolved oxygen (DO)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Coliform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Nitrate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pH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Biochemical oxygen demand (BOD)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Temperature</a:t>
            </a:r>
            <a:endParaRPr sz="2506">
              <a:solidFill>
                <a:srgbClr val="444444"/>
              </a:solidFill>
            </a:endParaRPr>
          </a:p>
          <a:p>
            <a:pPr indent="-316144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●"/>
            </a:pPr>
            <a:r>
              <a:rPr lang="en" sz="2506">
                <a:solidFill>
                  <a:srgbClr val="444444"/>
                </a:solidFill>
              </a:rPr>
              <a:t>Electric conductivity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Government agencies like California Department of Water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Stakeholders of Pisciculture industries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Aquatic </a:t>
            </a:r>
            <a:r>
              <a:rPr lang="en"/>
              <a:t>Life</a:t>
            </a:r>
            <a:r>
              <a:rPr lang="en"/>
              <a:t> conservationists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Model: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 boost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PMD Arima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153" y="1348675"/>
            <a:ext cx="4510623" cy="30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882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IoT to gather data through sensors and implementing machine learning to automatically detect </a:t>
            </a:r>
            <a:r>
              <a:rPr lang="en"/>
              <a:t>anomalies</a:t>
            </a:r>
            <a:r>
              <a:rPr lang="en"/>
              <a:t> and alert the stakeholders.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scope can be extended to industries that conduct </a:t>
            </a:r>
            <a:r>
              <a:rPr lang="en"/>
              <a:t>controlled</a:t>
            </a:r>
            <a:r>
              <a:rPr lang="en"/>
              <a:t> breeding of marine life as well as pisciculture sector.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