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7" r:id="rId2"/>
    <p:sldId id="260" r:id="rId3"/>
    <p:sldId id="261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294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20.12.2021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20.12.2021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20.12.2021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Reduzierung der Lagerbestände: Weniger Material musste gleichzeitig auf Lager sein um reibungslose/ununterbrochene Versorgung zu gewährleisten</a:t>
            </a:r>
          </a:p>
          <a:p>
            <a:r>
              <a:rPr lang="de-DE" dirty="0"/>
              <a:t>Erhöhte Lieferfähigkeit: Lieferanten bekommen schnell Informationen über gebrauchte Artikel -&gt; ununterbrochene, schnelle Informationsversorgung ermöglicht schnelle Aktionen/Reaktionen</a:t>
            </a:r>
          </a:p>
          <a:p>
            <a:r>
              <a:rPr lang="de-DE" dirty="0"/>
              <a:t>Pull-Methode: Nachschub wird erst dann angefordert, wenn Vorrat leer wird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20.12.2021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Management über Kanban zwingt zur Behebung von Problemen, da Karte nicht getauscht werden kann</a:t>
            </a:r>
          </a:p>
          <a:p>
            <a:r>
              <a:rPr lang="de-DE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Vor Projektstart müssen Regeln festgelegt werden, z.B. ab wann Aufgabe als erledigt gilt</a:t>
            </a:r>
          </a:p>
          <a:p>
            <a:pPr marL="171450" indent="-171450">
              <a:buFontTx/>
              <a:buChar char="-"/>
            </a:pP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Karte muss nach rechts wandern (Aufgabe muss erfüllt werden), bevor neue Karte genommen werden kann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olidFill>
                  <a:srgbClr val="ABB2BF"/>
                </a:solidFill>
                <a:latin typeface="Consolas" panose="020B0609020204030204" pitchFamily="49" charset="0"/>
              </a:rPr>
              <a:t>Stop</a:t>
            </a:r>
            <a:r>
              <a:rPr lang="de-DE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BB2BF"/>
                </a:solidFill>
                <a:latin typeface="Consolas" panose="020B0609020204030204" pitchFamily="49" charset="0"/>
              </a:rPr>
              <a:t>starting</a:t>
            </a:r>
            <a:r>
              <a:rPr lang="de-DE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ABB2BF"/>
                </a:solidFill>
                <a:latin typeface="Consolas" panose="020B0609020204030204" pitchFamily="49" charset="0"/>
              </a:rPr>
              <a:t>start</a:t>
            </a:r>
            <a:r>
              <a:rPr lang="de-DE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BB2BF"/>
                </a:solidFill>
                <a:latin typeface="Consolas" panose="020B0609020204030204" pitchFamily="49" charset="0"/>
              </a:rPr>
              <a:t>finishing</a:t>
            </a:r>
            <a:endParaRPr lang="de-DE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20.12.2021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5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20.12.2021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20.12.2021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20.12.2021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20.12.2021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20.12.2021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20.12.2021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20.12.2021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20.12.2021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20.12.2021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20.12.2021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20.12.2021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20.12.2021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/agile/kanban" TargetMode="External"/><Relationship Id="rId2" Type="http://schemas.openxmlformats.org/officeDocument/2006/relationships/hyperlink" Target="https://www.it-agile.de/agiles-wissen/kanban/was-ist-kanba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onos.de/digitalguide/websites/web-entwicklung/kanban/" TargetMode="External"/><Relationship Id="rId4" Type="http://schemas.openxmlformats.org/officeDocument/2006/relationships/hyperlink" Target="https://kanbanize.com/de/kanban-ressourcen/kanban-erste-schritte/was-ist-kanb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Kanban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Sandra saueressig, Kevin Klockow, Lijon Fogel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AC280-5F77-49D3-AC83-6171EA7F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87F9-9878-4A96-AC63-6D369134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Ursprünge</a:t>
            </a:r>
          </a:p>
          <a:p>
            <a:r>
              <a:rPr lang="de-DE" dirty="0"/>
              <a:t>Funktionsweise mit Beispiel</a:t>
            </a:r>
          </a:p>
          <a:p>
            <a:r>
              <a:rPr lang="de-DE" dirty="0"/>
              <a:t>Vor- und Nachteile</a:t>
            </a:r>
          </a:p>
          <a:p>
            <a:r>
              <a:rPr lang="de-DE" dirty="0"/>
              <a:t>Quellen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95396F-C4C6-4E5F-BD0C-3C9A41D2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54EEBD-0E7F-42E6-BE86-4864547D749E}" type="datetime1">
              <a:rPr lang="de-DE" smtClean="0"/>
              <a:t>20.12.2021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5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7C3B7-360B-4714-A68D-DFDE4703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Ursprünge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9C124-B734-432D-9899-4934BAFE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Kanban, jap. für: Signalkarte</a:t>
            </a:r>
          </a:p>
          <a:p>
            <a:r>
              <a:rPr lang="de-DE" sz="2400" dirty="0"/>
              <a:t>1947 für Toyota entwickelt</a:t>
            </a:r>
          </a:p>
          <a:p>
            <a:r>
              <a:rPr lang="de-DE" sz="2400" dirty="0"/>
              <a:t>Prinzip der Just-in-Time Produktion</a:t>
            </a:r>
          </a:p>
          <a:p>
            <a:pPr lvl="1"/>
            <a:r>
              <a:rPr lang="de-DE" sz="2000" dirty="0"/>
              <a:t>Orientiert an Kundennachfrage -&gt; Pull-System</a:t>
            </a:r>
          </a:p>
          <a:p>
            <a:r>
              <a:rPr lang="de-DE" sz="2400" dirty="0"/>
              <a:t>Ermöglicht Reduzierung der benötigten Lagerbestände </a:t>
            </a:r>
          </a:p>
          <a:p>
            <a:r>
              <a:rPr lang="de-DE" sz="2400" dirty="0"/>
              <a:t>Erhöht Lieferfähigkeit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7C6D2-6D1F-485E-8B79-D7CE4100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20.12.2021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37370-2145-45E5-92C4-1CADC5D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A40A3-2127-4E8F-B982-24B00023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200" dirty="0"/>
              <a:t>Aufbau:</a:t>
            </a:r>
          </a:p>
          <a:p>
            <a:r>
              <a:rPr lang="de-DE" sz="2200" dirty="0"/>
              <a:t>Visualisierung des Projekts anhand einer Kanban-Tafel, auf das alle Mitarbeiter Zugriff haben</a:t>
            </a:r>
          </a:p>
          <a:p>
            <a:r>
              <a:rPr lang="de-DE" sz="2200" dirty="0"/>
              <a:t>Aufteilung in mindestens 3 Spalten, z.B. Backlog, Development, </a:t>
            </a:r>
            <a:r>
              <a:rPr lang="de-DE" sz="2200" dirty="0" err="1"/>
              <a:t>Testing</a:t>
            </a:r>
            <a:endParaRPr lang="de-DE" sz="2200" dirty="0"/>
          </a:p>
          <a:p>
            <a:r>
              <a:rPr lang="de-DE" sz="2200" dirty="0"/>
              <a:t>Je höher die Auftragskarte in der Spalte, desto zeitintensiver der Prozess</a:t>
            </a:r>
          </a:p>
          <a:p>
            <a:r>
              <a:rPr lang="de-DE" sz="2200" dirty="0"/>
              <a:t>Begrenzung der gleichzeitig bearbeiteten Aufträge auf maximal 2 pro Team</a:t>
            </a:r>
          </a:p>
          <a:p>
            <a:pPr lvl="1"/>
            <a:r>
              <a:rPr lang="de-DE" sz="2200" dirty="0"/>
              <a:t>Bei Problemen in einem Team, muss diesem erst geholfen werden</a:t>
            </a:r>
          </a:p>
          <a:p>
            <a:r>
              <a:rPr lang="de-DE" sz="2200" dirty="0"/>
              <a:t>Kadenz: Meeting zur Besprechung von Problemen, Feedback etc.</a:t>
            </a:r>
          </a:p>
          <a:p>
            <a:pPr lvl="1"/>
            <a:r>
              <a:rPr lang="de-DE" sz="2200" dirty="0"/>
              <a:t>Nicht notwendig, aber empfohlen für optimalen Workflow, z.B. Täglich</a:t>
            </a:r>
          </a:p>
          <a:p>
            <a:r>
              <a:rPr lang="de-DE" sz="2200" dirty="0"/>
              <a:t>Weitere Regeln möglich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0C6FC-E342-49DF-BE43-B4B679B9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20.12.2021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6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7A06D-3746-438D-81D5-C7444891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D4C9D-AF6C-4D1E-9CBE-08F3BE89F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Visualisierung: Kanban-Board zur einfach Übersicht wie weit Projekt vorangeschritten ist</a:t>
            </a:r>
          </a:p>
          <a:p>
            <a:r>
              <a:rPr lang="de-DE" sz="2000" dirty="0"/>
              <a:t>Limitierung: Maximale Anzahl an Aufträgen pro Spalte -&gt; Effizienz</a:t>
            </a:r>
          </a:p>
          <a:p>
            <a:r>
              <a:rPr lang="de-DE" sz="2000" dirty="0"/>
              <a:t>Management: Blockaden und Engpässe müssen behoben werden, Kapazitäten werden effizient verteilt</a:t>
            </a:r>
          </a:p>
          <a:p>
            <a:r>
              <a:rPr lang="de-DE" sz="2000" dirty="0"/>
              <a:t>Regulierung: Explizite Prozessregeln, werden meist vor Beginn festgelegt</a:t>
            </a:r>
          </a:p>
          <a:p>
            <a:r>
              <a:rPr lang="de-DE" sz="2000" dirty="0"/>
              <a:t>Feedback: Rückmeldungen zur Verbesserung der Arbeitsprozesse durch Kadenzen</a:t>
            </a:r>
          </a:p>
          <a:p>
            <a:r>
              <a:rPr lang="de-DE" sz="2000" dirty="0"/>
              <a:t>Kaizen: Prinzip der dauerhaften Verbesserung, keine Perfektion erreichbar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1649D2-3641-46E2-AE80-4C1F78B4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20.12.2021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08B80-54FE-4D93-ADD2-8FBCA80C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27CC680-1CE7-47AA-999B-934351B0D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173518"/>
              </p:ext>
            </p:extLst>
          </p:nvPr>
        </p:nvGraphicFramePr>
        <p:xfrm>
          <a:off x="581025" y="2341563"/>
          <a:ext cx="1102995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73919491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56425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1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Offenes/Leicht verständliches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Bedarf übergreifender Kompetenzen (bei Problemen)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6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Mehr Transparenz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Fehlende Zeitplanung -&gt; Probleme mit Deadlines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2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Gleichmäßiger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Arbeit muss sich in einzelne Schritte aufteilen lassen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1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Stetige Verbesserung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6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Lässt sich in die meisten Situationen integrieren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7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Einfache 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9348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F5F1BC-1195-4E37-8922-5C2EF3DD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20.12.2021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6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C403A-313A-4993-908F-345D6DCD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A37BE-A1D0-4378-84CD-ACEFD7601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https://www.it-agile.de/agiles-wissen/kanban/was-ist-kanban/</a:t>
            </a:r>
            <a:endParaRPr lang="de-DE" dirty="0"/>
          </a:p>
          <a:p>
            <a:r>
              <a:rPr lang="de-DE" dirty="0">
                <a:hlinkClick r:id="rId3"/>
              </a:rPr>
              <a:t>https://www.atlassian.com/de/agile/kanban</a:t>
            </a:r>
            <a:endParaRPr lang="de-DE" dirty="0"/>
          </a:p>
          <a:p>
            <a:r>
              <a:rPr lang="de-DE" dirty="0">
                <a:hlinkClick r:id="rId4"/>
              </a:rPr>
              <a:t>https://kanbanize.com/de/kanban-ressourcen/kanban-erste-schritte/was-ist-kanban</a:t>
            </a:r>
            <a:endParaRPr lang="de-DE" dirty="0"/>
          </a:p>
          <a:p>
            <a:r>
              <a:rPr lang="de-DE">
                <a:hlinkClick r:id="rId5"/>
              </a:rPr>
              <a:t>https://www.ionos.de/digitalguide/websites/web-entwicklung/kanban/</a:t>
            </a:r>
            <a:endParaRPr lang="de-DE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41E96-0060-4147-8186-1E5015C8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20.12.2021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208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{9A0451DA-F623-4FFA-8606-87C2F9CA0171}tf33552983_win32</Template>
  <TotalTime>0</TotalTime>
  <Words>423</Words>
  <Application>Microsoft Office PowerPoint</Application>
  <PresentationFormat>Breitbild</PresentationFormat>
  <Paragraphs>67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Calibri</vt:lpstr>
      <vt:lpstr>Consolas</vt:lpstr>
      <vt:lpstr>Franklin Gothic Book</vt:lpstr>
      <vt:lpstr>Franklin Gothic Demi</vt:lpstr>
      <vt:lpstr>Wingdings 2</vt:lpstr>
      <vt:lpstr>DividendVTI</vt:lpstr>
      <vt:lpstr>Kanban</vt:lpstr>
      <vt:lpstr>Agenda</vt:lpstr>
      <vt:lpstr>Ursprünge</vt:lpstr>
      <vt:lpstr>Funktionsweise</vt:lpstr>
      <vt:lpstr>PRINZIPE</vt:lpstr>
      <vt:lpstr>Vor- Und Nachteile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dc:creator>Saueressig Sandra</dc:creator>
  <cp:lastModifiedBy>Saueressig Sandra</cp:lastModifiedBy>
  <cp:revision>4</cp:revision>
  <dcterms:created xsi:type="dcterms:W3CDTF">2021-12-16T07:23:03Z</dcterms:created>
  <dcterms:modified xsi:type="dcterms:W3CDTF">2021-12-20T09:10:14Z</dcterms:modified>
</cp:coreProperties>
</file>