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6" r:id="rId3"/>
    <p:sldId id="277" r:id="rId4"/>
    <p:sldId id="278" r:id="rId5"/>
    <p:sldId id="279" r:id="rId6"/>
    <p:sldId id="282" r:id="rId7"/>
    <p:sldId id="283" r:id="rId8"/>
    <p:sldId id="284" r:id="rId9"/>
    <p:sldId id="285" r:id="rId10"/>
    <p:sldId id="264" r:id="rId11"/>
    <p:sldId id="281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  <a:srgbClr val="7A8C8E"/>
    <a:srgbClr val="58B6C0"/>
    <a:srgbClr val="84ACB6"/>
    <a:srgbClr val="FFFFFF"/>
    <a:srgbClr val="969FA7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485" y="107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294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jon Fogel" userId="a695fa9b24a95d5e" providerId="LiveId" clId="{FCE72DF3-98C3-46E3-B887-E83CD7E4DB10}"/>
    <pc:docChg chg="undo redo custSel addSld delSld modSld sldOrd modMainMaster">
      <pc:chgData name="Lijon Fogel" userId="a695fa9b24a95d5e" providerId="LiveId" clId="{FCE72DF3-98C3-46E3-B887-E83CD7E4DB10}" dt="2021-12-22T20:35:57.648" v="1634" actId="729"/>
      <pc:docMkLst>
        <pc:docMk/>
      </pc:docMkLst>
      <pc:sldChg chg="addSp delSp modSp mod modAnim">
        <pc:chgData name="Lijon Fogel" userId="a695fa9b24a95d5e" providerId="LiveId" clId="{FCE72DF3-98C3-46E3-B887-E83CD7E4DB10}" dt="2021-12-22T16:43:35.686" v="1411"/>
        <pc:sldMkLst>
          <pc:docMk/>
          <pc:sldMk cId="2475805559" sldId="257"/>
        </pc:sldMkLst>
        <pc:spChg chg="mod">
          <ac:chgData name="Lijon Fogel" userId="a695fa9b24a95d5e" providerId="LiveId" clId="{FCE72DF3-98C3-46E3-B887-E83CD7E4DB10}" dt="2021-12-22T16:42:32.212" v="1390" actId="1038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Lijon Fogel" userId="a695fa9b24a95d5e" providerId="LiveId" clId="{FCE72DF3-98C3-46E3-B887-E83CD7E4DB10}" dt="2021-12-22T16:39:36.869" v="1318" actId="1076"/>
          <ac:spMkLst>
            <pc:docMk/>
            <pc:sldMk cId="2475805559" sldId="257"/>
            <ac:spMk id="3" creationId="{835D6E6B-3353-491C-A3C6-F278D6CED8B3}"/>
          </ac:spMkLst>
        </pc:spChg>
        <pc:spChg chg="add mod ord">
          <ac:chgData name="Lijon Fogel" userId="a695fa9b24a95d5e" providerId="LiveId" clId="{FCE72DF3-98C3-46E3-B887-E83CD7E4DB10}" dt="2021-12-22T16:38:39.357" v="1300" actId="207"/>
          <ac:spMkLst>
            <pc:docMk/>
            <pc:sldMk cId="2475805559" sldId="257"/>
            <ac:spMk id="4" creationId="{E7FFEE23-7135-4449-BFAC-E00F5C484448}"/>
          </ac:spMkLst>
        </pc:spChg>
        <pc:spChg chg="add del mod ord">
          <ac:chgData name="Lijon Fogel" userId="a695fa9b24a95d5e" providerId="LiveId" clId="{FCE72DF3-98C3-46E3-B887-E83CD7E4DB10}" dt="2021-12-22T16:40:39.635" v="1329"/>
          <ac:spMkLst>
            <pc:docMk/>
            <pc:sldMk cId="2475805559" sldId="257"/>
            <ac:spMk id="5" creationId="{EDD04F44-8E32-47E6-84C2-F1D68FA9A94E}"/>
          </ac:spMkLst>
        </pc:spChg>
        <pc:spChg chg="add del mod">
          <ac:chgData name="Lijon Fogel" userId="a695fa9b24a95d5e" providerId="LiveId" clId="{FCE72DF3-98C3-46E3-B887-E83CD7E4DB10}" dt="2021-12-22T16:40:39.635" v="1329"/>
          <ac:spMkLst>
            <pc:docMk/>
            <pc:sldMk cId="2475805559" sldId="257"/>
            <ac:spMk id="7" creationId="{016BC20B-0550-4B14-9CCE-D6FCE4326725}"/>
          </ac:spMkLst>
        </pc:spChg>
        <pc:spChg chg="del mod">
          <ac:chgData name="Lijon Fogel" userId="a695fa9b24a95d5e" providerId="LiveId" clId="{FCE72DF3-98C3-46E3-B887-E83CD7E4DB10}" dt="2021-12-22T16:40:43.462" v="1330" actId="478"/>
          <ac:spMkLst>
            <pc:docMk/>
            <pc:sldMk cId="2475805559" sldId="257"/>
            <ac:spMk id="8" creationId="{AF4CC00A-B6F4-4035-87EC-1077020EFF70}"/>
          </ac:spMkLst>
        </pc:spChg>
        <pc:spChg chg="mod ord">
          <ac:chgData name="Lijon Fogel" userId="a695fa9b24a95d5e" providerId="LiveId" clId="{FCE72DF3-98C3-46E3-B887-E83CD7E4DB10}" dt="2021-12-22T16:42:40.079" v="1399" actId="1035"/>
          <ac:spMkLst>
            <pc:docMk/>
            <pc:sldMk cId="2475805559" sldId="257"/>
            <ac:spMk id="9" creationId="{63495B27-BC81-45EC-8BDF-67ADE2817B83}"/>
          </ac:spMkLst>
        </pc:spChg>
        <pc:spChg chg="add del mod">
          <ac:chgData name="Lijon Fogel" userId="a695fa9b24a95d5e" providerId="LiveId" clId="{FCE72DF3-98C3-46E3-B887-E83CD7E4DB10}" dt="2021-12-22T16:41:47.162" v="1350"/>
          <ac:spMkLst>
            <pc:docMk/>
            <pc:sldMk cId="2475805559" sldId="257"/>
            <ac:spMk id="10" creationId="{4CE9DB3A-1AA8-4967-ABA5-3502AB9307C8}"/>
          </ac:spMkLst>
        </pc:spChg>
        <pc:spChg chg="add del mod">
          <ac:chgData name="Lijon Fogel" userId="a695fa9b24a95d5e" providerId="LiveId" clId="{FCE72DF3-98C3-46E3-B887-E83CD7E4DB10}" dt="2021-12-22T16:41:47.162" v="1350"/>
          <ac:spMkLst>
            <pc:docMk/>
            <pc:sldMk cId="2475805559" sldId="257"/>
            <ac:spMk id="11" creationId="{0265EA9D-0DCB-4689-B255-6F33F8CF6E2E}"/>
          </ac:spMkLst>
        </pc:spChg>
        <pc:spChg chg="mod ord">
          <ac:chgData name="Lijon Fogel" userId="a695fa9b24a95d5e" providerId="LiveId" clId="{FCE72DF3-98C3-46E3-B887-E83CD7E4DB10}" dt="2021-12-22T16:42:15.134" v="1354" actId="14100"/>
          <ac:spMkLst>
            <pc:docMk/>
            <pc:sldMk cId="2475805559" sldId="257"/>
            <ac:spMk id="12" creationId="{196C623E-E1B3-4A1F-99CF-6A9C017E8B0C}"/>
          </ac:spMkLst>
        </pc:spChg>
        <pc:picChg chg="mod ord">
          <ac:chgData name="Lijon Fogel" userId="a695fa9b24a95d5e" providerId="LiveId" clId="{FCE72DF3-98C3-46E3-B887-E83CD7E4DB10}" dt="2021-12-22T16:36:55.795" v="334"/>
          <ac:picMkLst>
            <pc:docMk/>
            <pc:sldMk cId="2475805559" sldId="257"/>
            <ac:picMk id="6" creationId="{F1A8C364-94D4-4630-BAD0-78722F347055}"/>
          </ac:picMkLst>
        </pc:picChg>
      </pc:sldChg>
      <pc:sldChg chg="del">
        <pc:chgData name="Lijon Fogel" userId="a695fa9b24a95d5e" providerId="LiveId" clId="{FCE72DF3-98C3-46E3-B887-E83CD7E4DB10}" dt="2021-12-22T16:35:11.700" v="276" actId="47"/>
        <pc:sldMkLst>
          <pc:docMk/>
          <pc:sldMk cId="2753320815" sldId="259"/>
        </pc:sldMkLst>
      </pc:sldChg>
      <pc:sldChg chg="modSp del mod">
        <pc:chgData name="Lijon Fogel" userId="a695fa9b24a95d5e" providerId="LiveId" clId="{FCE72DF3-98C3-46E3-B887-E83CD7E4DB10}" dt="2021-12-22T16:35:01.418" v="268" actId="47"/>
        <pc:sldMkLst>
          <pc:docMk/>
          <pc:sldMk cId="563752832" sldId="260"/>
        </pc:sldMkLst>
        <pc:spChg chg="mod">
          <ac:chgData name="Lijon Fogel" userId="a695fa9b24a95d5e" providerId="LiveId" clId="{FCE72DF3-98C3-46E3-B887-E83CD7E4DB10}" dt="2021-12-22T16:18:16.806" v="139" actId="1076"/>
          <ac:spMkLst>
            <pc:docMk/>
            <pc:sldMk cId="563752832" sldId="260"/>
            <ac:spMk id="2" creationId="{C5CAC280-5F77-49D3-AC83-6171EA7FE4E8}"/>
          </ac:spMkLst>
        </pc:spChg>
      </pc:sldChg>
      <pc:sldChg chg="del">
        <pc:chgData name="Lijon Fogel" userId="a695fa9b24a95d5e" providerId="LiveId" clId="{FCE72DF3-98C3-46E3-B887-E83CD7E4DB10}" dt="2021-12-22T16:35:02.299" v="269" actId="47"/>
        <pc:sldMkLst>
          <pc:docMk/>
          <pc:sldMk cId="1971452481" sldId="261"/>
        </pc:sldMkLst>
      </pc:sldChg>
      <pc:sldChg chg="del">
        <pc:chgData name="Lijon Fogel" userId="a695fa9b24a95d5e" providerId="LiveId" clId="{FCE72DF3-98C3-46E3-B887-E83CD7E4DB10}" dt="2021-12-22T16:35:03.481" v="270" actId="47"/>
        <pc:sldMkLst>
          <pc:docMk/>
          <pc:sldMk cId="3536062594" sldId="262"/>
        </pc:sldMkLst>
      </pc:sldChg>
      <pc:sldChg chg="del">
        <pc:chgData name="Lijon Fogel" userId="a695fa9b24a95d5e" providerId="LiveId" clId="{FCE72DF3-98C3-46E3-B887-E83CD7E4DB10}" dt="2021-12-22T16:35:05.862" v="273" actId="47"/>
        <pc:sldMkLst>
          <pc:docMk/>
          <pc:sldMk cId="3188077928" sldId="263"/>
        </pc:sldMkLst>
      </pc:sldChg>
      <pc:sldChg chg="modSp mod ord modShow">
        <pc:chgData name="Lijon Fogel" userId="a695fa9b24a95d5e" providerId="LiveId" clId="{FCE72DF3-98C3-46E3-B887-E83CD7E4DB10}" dt="2021-12-22T20:35:57.648" v="1634" actId="729"/>
        <pc:sldMkLst>
          <pc:docMk/>
          <pc:sldMk cId="1106964739" sldId="264"/>
        </pc:sldMkLst>
        <pc:graphicFrameChg chg="mod">
          <ac:chgData name="Lijon Fogel" userId="a695fa9b24a95d5e" providerId="LiveId" clId="{FCE72DF3-98C3-46E3-B887-E83CD7E4DB10}" dt="2021-12-22T20:30:00.668" v="1625"/>
          <ac:graphicFrameMkLst>
            <pc:docMk/>
            <pc:sldMk cId="1106964739" sldId="264"/>
            <ac:graphicFrameMk id="5" creationId="{827CC680-1CE7-47AA-999B-934351B0D3D4}"/>
          </ac:graphicFrameMkLst>
        </pc:graphicFrameChg>
      </pc:sldChg>
      <pc:sldChg chg="modSp mod modShow">
        <pc:chgData name="Lijon Fogel" userId="a695fa9b24a95d5e" providerId="LiveId" clId="{FCE72DF3-98C3-46E3-B887-E83CD7E4DB10}" dt="2021-12-22T20:33:22.499" v="1632" actId="729"/>
        <pc:sldMkLst>
          <pc:docMk/>
          <pc:sldMk cId="3973005554" sldId="265"/>
        </pc:sldMkLst>
        <pc:spChg chg="mod">
          <ac:chgData name="Lijon Fogel" userId="a695fa9b24a95d5e" providerId="LiveId" clId="{FCE72DF3-98C3-46E3-B887-E83CD7E4DB10}" dt="2021-12-22T19:44:47.527" v="1492" actId="1076"/>
          <ac:spMkLst>
            <pc:docMk/>
            <pc:sldMk cId="3973005554" sldId="265"/>
            <ac:spMk id="29" creationId="{1EDFA4E7-36E5-47D0-B651-7E98477C0183}"/>
          </ac:spMkLst>
        </pc:spChg>
      </pc:sldChg>
      <pc:sldChg chg="del">
        <pc:chgData name="Lijon Fogel" userId="a695fa9b24a95d5e" providerId="LiveId" clId="{FCE72DF3-98C3-46E3-B887-E83CD7E4DB10}" dt="2021-12-22T16:35:04.382" v="271" actId="47"/>
        <pc:sldMkLst>
          <pc:docMk/>
          <pc:sldMk cId="2189405280" sldId="266"/>
        </pc:sldMkLst>
      </pc:sldChg>
      <pc:sldChg chg="del">
        <pc:chgData name="Lijon Fogel" userId="a695fa9b24a95d5e" providerId="LiveId" clId="{FCE72DF3-98C3-46E3-B887-E83CD7E4DB10}" dt="2021-12-22T16:35:05.127" v="272" actId="47"/>
        <pc:sldMkLst>
          <pc:docMk/>
          <pc:sldMk cId="1394064762" sldId="267"/>
        </pc:sldMkLst>
      </pc:sldChg>
      <pc:sldChg chg="addSp modSp mod modShow">
        <pc:chgData name="Lijon Fogel" userId="a695fa9b24a95d5e" providerId="LiveId" clId="{FCE72DF3-98C3-46E3-B887-E83CD7E4DB10}" dt="2021-12-22T16:35:17.800" v="277" actId="729"/>
        <pc:sldMkLst>
          <pc:docMk/>
          <pc:sldMk cId="3429727110" sldId="276"/>
        </pc:sldMkLst>
        <pc:spChg chg="mod">
          <ac:chgData name="Lijon Fogel" userId="a695fa9b24a95d5e" providerId="LiveId" clId="{FCE72DF3-98C3-46E3-B887-E83CD7E4DB10}" dt="2021-12-22T16:08:35.524" v="15" actId="208"/>
          <ac:spMkLst>
            <pc:docMk/>
            <pc:sldMk cId="3429727110" sldId="276"/>
            <ac:spMk id="8" creationId="{49F57304-53CD-4F46-AA81-9C22095EDD64}"/>
          </ac:spMkLst>
        </pc:spChg>
        <pc:spChg chg="mod">
          <ac:chgData name="Lijon Fogel" userId="a695fa9b24a95d5e" providerId="LiveId" clId="{FCE72DF3-98C3-46E3-B887-E83CD7E4DB10}" dt="2021-12-22T16:09:41.022" v="24" actId="164"/>
          <ac:spMkLst>
            <pc:docMk/>
            <pc:sldMk cId="3429727110" sldId="276"/>
            <ac:spMk id="16" creationId="{4BE75168-E3CA-4A46-923B-4E0D5F82F43D}"/>
          </ac:spMkLst>
        </pc:spChg>
        <pc:spChg chg="mod">
          <ac:chgData name="Lijon Fogel" userId="a695fa9b24a95d5e" providerId="LiveId" clId="{FCE72DF3-98C3-46E3-B887-E83CD7E4DB10}" dt="2021-12-22T16:09:41.022" v="24" actId="164"/>
          <ac:spMkLst>
            <pc:docMk/>
            <pc:sldMk cId="3429727110" sldId="276"/>
            <ac:spMk id="17" creationId="{63A59026-03F5-467E-93CB-71CDF21B1CCE}"/>
          </ac:spMkLst>
        </pc:spChg>
        <pc:grpChg chg="mod">
          <ac:chgData name="Lijon Fogel" userId="a695fa9b24a95d5e" providerId="LiveId" clId="{FCE72DF3-98C3-46E3-B887-E83CD7E4DB10}" dt="2021-12-22T16:10:14.163" v="34" actId="164"/>
          <ac:grpSpMkLst>
            <pc:docMk/>
            <pc:sldMk cId="3429727110" sldId="276"/>
            <ac:grpSpMk id="2" creationId="{530201CE-F6C6-4664-981B-90FB3A163351}"/>
          </ac:grpSpMkLst>
        </pc:grpChg>
        <pc:grpChg chg="mod">
          <ac:chgData name="Lijon Fogel" userId="a695fa9b24a95d5e" providerId="LiveId" clId="{FCE72DF3-98C3-46E3-B887-E83CD7E4DB10}" dt="2021-12-22T16:04:05.400" v="4" actId="164"/>
          <ac:grpSpMkLst>
            <pc:docMk/>
            <pc:sldMk cId="3429727110" sldId="276"/>
            <ac:grpSpMk id="3" creationId="{97E2B826-D0A4-4835-A701-CB4919AE6047}"/>
          </ac:grpSpMkLst>
        </pc:grpChg>
        <pc:grpChg chg="add mod">
          <ac:chgData name="Lijon Fogel" userId="a695fa9b24a95d5e" providerId="LiveId" clId="{FCE72DF3-98C3-46E3-B887-E83CD7E4DB10}" dt="2021-12-22T16:04:15.202" v="10" actId="1076"/>
          <ac:grpSpMkLst>
            <pc:docMk/>
            <pc:sldMk cId="3429727110" sldId="276"/>
            <ac:grpSpMk id="10" creationId="{9923267E-DB40-4D2D-BD52-83775668EC7B}"/>
          </ac:grpSpMkLst>
        </pc:grpChg>
        <pc:grpChg chg="add mod">
          <ac:chgData name="Lijon Fogel" userId="a695fa9b24a95d5e" providerId="LiveId" clId="{FCE72DF3-98C3-46E3-B887-E83CD7E4DB10}" dt="2021-12-22T16:09:41.022" v="24" actId="164"/>
          <ac:grpSpMkLst>
            <pc:docMk/>
            <pc:sldMk cId="3429727110" sldId="276"/>
            <ac:grpSpMk id="15" creationId="{25B79286-DB62-475A-841E-6FD6A1458A55}"/>
          </ac:grpSpMkLst>
        </pc:grpChg>
        <pc:grpChg chg="mod">
          <ac:chgData name="Lijon Fogel" userId="a695fa9b24a95d5e" providerId="LiveId" clId="{FCE72DF3-98C3-46E3-B887-E83CD7E4DB10}" dt="2021-12-22T16:10:09.552" v="33" actId="164"/>
          <ac:grpSpMkLst>
            <pc:docMk/>
            <pc:sldMk cId="3429727110" sldId="276"/>
            <ac:grpSpMk id="18" creationId="{73D0EF34-64CF-4FE1-AA4B-2D18EED918F4}"/>
          </ac:grpSpMkLst>
        </pc:grpChg>
        <pc:grpChg chg="mod">
          <ac:chgData name="Lijon Fogel" userId="a695fa9b24a95d5e" providerId="LiveId" clId="{FCE72DF3-98C3-46E3-B887-E83CD7E4DB10}" dt="2021-12-22T16:10:04.887" v="32" actId="164"/>
          <ac:grpSpMkLst>
            <pc:docMk/>
            <pc:sldMk cId="3429727110" sldId="276"/>
            <ac:grpSpMk id="19" creationId="{EB097626-232C-4327-8112-41AACE38550C}"/>
          </ac:grpSpMkLst>
        </pc:grpChg>
        <pc:grpChg chg="add mod">
          <ac:chgData name="Lijon Fogel" userId="a695fa9b24a95d5e" providerId="LiveId" clId="{FCE72DF3-98C3-46E3-B887-E83CD7E4DB10}" dt="2021-12-22T16:10:04.887" v="32" actId="164"/>
          <ac:grpSpMkLst>
            <pc:docMk/>
            <pc:sldMk cId="3429727110" sldId="276"/>
            <ac:grpSpMk id="23" creationId="{E52640F6-5607-4442-82E4-3F2F43D8FCD4}"/>
          </ac:grpSpMkLst>
        </pc:grpChg>
        <pc:grpChg chg="add mod">
          <ac:chgData name="Lijon Fogel" userId="a695fa9b24a95d5e" providerId="LiveId" clId="{FCE72DF3-98C3-46E3-B887-E83CD7E4DB10}" dt="2021-12-22T16:10:09.552" v="33" actId="164"/>
          <ac:grpSpMkLst>
            <pc:docMk/>
            <pc:sldMk cId="3429727110" sldId="276"/>
            <ac:grpSpMk id="24" creationId="{C721C1E4-CAB1-4831-B192-6AD58C8EA1DB}"/>
          </ac:grpSpMkLst>
        </pc:grpChg>
        <pc:grpChg chg="add mod">
          <ac:chgData name="Lijon Fogel" userId="a695fa9b24a95d5e" providerId="LiveId" clId="{FCE72DF3-98C3-46E3-B887-E83CD7E4DB10}" dt="2021-12-22T16:10:14.163" v="34" actId="164"/>
          <ac:grpSpMkLst>
            <pc:docMk/>
            <pc:sldMk cId="3429727110" sldId="276"/>
            <ac:grpSpMk id="25" creationId="{1ECE2F31-0E23-400B-A002-BC098780472E}"/>
          </ac:grpSpMkLst>
        </pc:grpChg>
        <pc:picChg chg="add mod">
          <ac:chgData name="Lijon Fogel" userId="a695fa9b24a95d5e" providerId="LiveId" clId="{FCE72DF3-98C3-46E3-B887-E83CD7E4DB10}" dt="2021-12-22T16:06:21.774" v="14" actId="1076"/>
          <ac:picMkLst>
            <pc:docMk/>
            <pc:sldMk cId="3429727110" sldId="276"/>
            <ac:picMk id="7" creationId="{AA67391B-3579-482C-9F0F-EB00BD585C3F}"/>
          </ac:picMkLst>
        </pc:picChg>
        <pc:picChg chg="add mod">
          <ac:chgData name="Lijon Fogel" userId="a695fa9b24a95d5e" providerId="LiveId" clId="{FCE72DF3-98C3-46E3-B887-E83CD7E4DB10}" dt="2021-12-22T16:10:14.163" v="34" actId="164"/>
          <ac:picMkLst>
            <pc:docMk/>
            <pc:sldMk cId="3429727110" sldId="276"/>
            <ac:picMk id="20" creationId="{7D999156-C2CD-4B10-9CB9-11E9510D3C72}"/>
          </ac:picMkLst>
        </pc:picChg>
        <pc:picChg chg="add mod">
          <ac:chgData name="Lijon Fogel" userId="a695fa9b24a95d5e" providerId="LiveId" clId="{FCE72DF3-98C3-46E3-B887-E83CD7E4DB10}" dt="2021-12-22T16:10:04.887" v="32" actId="164"/>
          <ac:picMkLst>
            <pc:docMk/>
            <pc:sldMk cId="3429727110" sldId="276"/>
            <ac:picMk id="21" creationId="{75DF262D-6B6D-47F0-9C21-614C46AC703A}"/>
          </ac:picMkLst>
        </pc:picChg>
        <pc:picChg chg="add mod">
          <ac:chgData name="Lijon Fogel" userId="a695fa9b24a95d5e" providerId="LiveId" clId="{FCE72DF3-98C3-46E3-B887-E83CD7E4DB10}" dt="2021-12-22T16:10:09.552" v="33" actId="164"/>
          <ac:picMkLst>
            <pc:docMk/>
            <pc:sldMk cId="3429727110" sldId="276"/>
            <ac:picMk id="22" creationId="{0B1FAF4A-5B76-4D6B-B95F-7A00BCA28BF3}"/>
          </ac:picMkLst>
        </pc:picChg>
      </pc:sldChg>
      <pc:sldChg chg="addSp modSp add mod modTransition modAnim">
        <pc:chgData name="Lijon Fogel" userId="a695fa9b24a95d5e" providerId="LiveId" clId="{FCE72DF3-98C3-46E3-B887-E83CD7E4DB10}" dt="2021-12-22T16:47:40.739" v="1454" actId="14100"/>
        <pc:sldMkLst>
          <pc:docMk/>
          <pc:sldMk cId="3010924152" sldId="277"/>
        </pc:sldMkLst>
        <pc:spChg chg="mod ord">
          <ac:chgData name="Lijon Fogel" userId="a695fa9b24a95d5e" providerId="LiveId" clId="{FCE72DF3-98C3-46E3-B887-E83CD7E4DB10}" dt="2021-12-22T16:15:43.682" v="123" actId="14100"/>
          <ac:spMkLst>
            <pc:docMk/>
            <pc:sldMk cId="3010924152" sldId="277"/>
            <ac:spMk id="4" creationId="{B2EF226A-3945-4FD4-9AA9-A9C3FB60D119}"/>
          </ac:spMkLst>
        </pc:spChg>
        <pc:spChg chg="mod ord">
          <ac:chgData name="Lijon Fogel" userId="a695fa9b24a95d5e" providerId="LiveId" clId="{FCE72DF3-98C3-46E3-B887-E83CD7E4DB10}" dt="2021-12-22T16:14:22.042" v="96" actId="1036"/>
          <ac:spMkLst>
            <pc:docMk/>
            <pc:sldMk cId="3010924152" sldId="277"/>
            <ac:spMk id="5" creationId="{B40283A7-9E24-4F74-A81E-BBF7B3B29573}"/>
          </ac:spMkLst>
        </pc:spChg>
        <pc:spChg chg="add mod">
          <ac:chgData name="Lijon Fogel" userId="a695fa9b24a95d5e" providerId="LiveId" clId="{FCE72DF3-98C3-46E3-B887-E83CD7E4DB10}" dt="2021-12-22T16:18:31.501" v="141" actId="14100"/>
          <ac:spMkLst>
            <pc:docMk/>
            <pc:sldMk cId="3010924152" sldId="277"/>
            <ac:spMk id="26" creationId="{0B1DBEA6-DCEE-4BC9-BA6D-1B829FB6F6C6}"/>
          </ac:spMkLst>
        </pc:spChg>
        <pc:spChg chg="add mod">
          <ac:chgData name="Lijon Fogel" userId="a695fa9b24a95d5e" providerId="LiveId" clId="{FCE72DF3-98C3-46E3-B887-E83CD7E4DB10}" dt="2021-12-22T16:19:28.316" v="144" actId="1076"/>
          <ac:spMkLst>
            <pc:docMk/>
            <pc:sldMk cId="3010924152" sldId="277"/>
            <ac:spMk id="28" creationId="{EF916348-1780-497E-AF5E-C6584212B891}"/>
          </ac:spMkLst>
        </pc:spChg>
        <pc:spChg chg="add mod">
          <ac:chgData name="Lijon Fogel" userId="a695fa9b24a95d5e" providerId="LiveId" clId="{FCE72DF3-98C3-46E3-B887-E83CD7E4DB10}" dt="2021-12-22T16:19:30.081" v="145" actId="1076"/>
          <ac:spMkLst>
            <pc:docMk/>
            <pc:sldMk cId="3010924152" sldId="277"/>
            <ac:spMk id="29" creationId="{A1D98C9A-2889-47E4-AB3C-36F4C5E66EB9}"/>
          </ac:spMkLst>
        </pc:spChg>
        <pc:spChg chg="add mod">
          <ac:chgData name="Lijon Fogel" userId="a695fa9b24a95d5e" providerId="LiveId" clId="{FCE72DF3-98C3-46E3-B887-E83CD7E4DB10}" dt="2021-12-22T16:19:25.313" v="143" actId="1076"/>
          <ac:spMkLst>
            <pc:docMk/>
            <pc:sldMk cId="3010924152" sldId="277"/>
            <ac:spMk id="30" creationId="{4EA704BC-8503-43B9-AFCE-751F66E307C3}"/>
          </ac:spMkLst>
        </pc:spChg>
        <pc:spChg chg="add mod">
          <ac:chgData name="Lijon Fogel" userId="a695fa9b24a95d5e" providerId="LiveId" clId="{FCE72DF3-98C3-46E3-B887-E83CD7E4DB10}" dt="2021-12-22T16:47:40.739" v="1454" actId="14100"/>
          <ac:spMkLst>
            <pc:docMk/>
            <pc:sldMk cId="3010924152" sldId="277"/>
            <ac:spMk id="31" creationId="{0D142C76-5AF3-4DBC-AB40-BEF275C2F5B1}"/>
          </ac:spMkLst>
        </pc:spChg>
        <pc:grpChg chg="mod">
          <ac:chgData name="Lijon Fogel" userId="a695fa9b24a95d5e" providerId="LiveId" clId="{FCE72DF3-98C3-46E3-B887-E83CD7E4DB10}" dt="2021-12-22T16:10:40.631" v="54" actId="1036"/>
          <ac:grpSpMkLst>
            <pc:docMk/>
            <pc:sldMk cId="3010924152" sldId="277"/>
            <ac:grpSpMk id="10" creationId="{9923267E-DB40-4D2D-BD52-83775668EC7B}"/>
          </ac:grpSpMkLst>
        </pc:grpChg>
        <pc:grpChg chg="mod">
          <ac:chgData name="Lijon Fogel" userId="a695fa9b24a95d5e" providerId="LiveId" clId="{FCE72DF3-98C3-46E3-B887-E83CD7E4DB10}" dt="2021-12-22T16:10:40.631" v="54" actId="1036"/>
          <ac:grpSpMkLst>
            <pc:docMk/>
            <pc:sldMk cId="3010924152" sldId="277"/>
            <ac:grpSpMk id="23" creationId="{E52640F6-5607-4442-82E4-3F2F43D8FCD4}"/>
          </ac:grpSpMkLst>
        </pc:grpChg>
        <pc:grpChg chg="mod">
          <ac:chgData name="Lijon Fogel" userId="a695fa9b24a95d5e" providerId="LiveId" clId="{FCE72DF3-98C3-46E3-B887-E83CD7E4DB10}" dt="2021-12-22T16:11:19.614" v="73" actId="1038"/>
          <ac:grpSpMkLst>
            <pc:docMk/>
            <pc:sldMk cId="3010924152" sldId="277"/>
            <ac:grpSpMk id="24" creationId="{C721C1E4-CAB1-4831-B192-6AD58C8EA1DB}"/>
          </ac:grpSpMkLst>
        </pc:grpChg>
        <pc:grpChg chg="mod">
          <ac:chgData name="Lijon Fogel" userId="a695fa9b24a95d5e" providerId="LiveId" clId="{FCE72DF3-98C3-46E3-B887-E83CD7E4DB10}" dt="2021-12-22T16:10:40.631" v="54" actId="1036"/>
          <ac:grpSpMkLst>
            <pc:docMk/>
            <pc:sldMk cId="3010924152" sldId="277"/>
            <ac:grpSpMk id="25" creationId="{1ECE2F31-0E23-400B-A002-BC098780472E}"/>
          </ac:grpSpMkLst>
        </pc:grpChg>
        <pc:graphicFrameChg chg="add mod modGraphic">
          <ac:chgData name="Lijon Fogel" userId="a695fa9b24a95d5e" providerId="LiveId" clId="{FCE72DF3-98C3-46E3-B887-E83CD7E4DB10}" dt="2021-12-22T16:21:06.383" v="155" actId="207"/>
          <ac:graphicFrameMkLst>
            <pc:docMk/>
            <pc:sldMk cId="3010924152" sldId="277"/>
            <ac:graphicFrameMk id="27" creationId="{8F6DEB40-D05D-4262-AA82-2FDD7DF4238E}"/>
          </ac:graphicFrameMkLst>
        </pc:graphicFrameChg>
      </pc:sldChg>
      <pc:sldChg chg="addSp delSp modSp add mod modTransition modAnim">
        <pc:chgData name="Lijon Fogel" userId="a695fa9b24a95d5e" providerId="LiveId" clId="{FCE72DF3-98C3-46E3-B887-E83CD7E4DB10}" dt="2021-12-22T16:44:42.707" v="1422"/>
        <pc:sldMkLst>
          <pc:docMk/>
          <pc:sldMk cId="493224675" sldId="278"/>
        </pc:sldMkLst>
        <pc:spChg chg="mod">
          <ac:chgData name="Lijon Fogel" userId="a695fa9b24a95d5e" providerId="LiveId" clId="{FCE72DF3-98C3-46E3-B887-E83CD7E4DB10}" dt="2021-12-22T16:15:33.942" v="121" actId="14100"/>
          <ac:spMkLst>
            <pc:docMk/>
            <pc:sldMk cId="493224675" sldId="278"/>
            <ac:spMk id="4" creationId="{B2EF226A-3945-4FD4-9AA9-A9C3FB60D119}"/>
          </ac:spMkLst>
        </pc:spChg>
        <pc:spChg chg="mod">
          <ac:chgData name="Lijon Fogel" userId="a695fa9b24a95d5e" providerId="LiveId" clId="{FCE72DF3-98C3-46E3-B887-E83CD7E4DB10}" dt="2021-12-22T16:14:33.575" v="103" actId="1036"/>
          <ac:spMkLst>
            <pc:docMk/>
            <pc:sldMk cId="493224675" sldId="278"/>
            <ac:spMk id="5" creationId="{B40283A7-9E24-4F74-A81E-BBF7B3B29573}"/>
          </ac:spMkLst>
        </pc:spChg>
        <pc:spChg chg="mod">
          <ac:chgData name="Lijon Fogel" userId="a695fa9b24a95d5e" providerId="LiveId" clId="{FCE72DF3-98C3-46E3-B887-E83CD7E4DB10}" dt="2021-12-22T16:13:12.570" v="81" actId="208"/>
          <ac:spMkLst>
            <pc:docMk/>
            <pc:sldMk cId="493224675" sldId="278"/>
            <ac:spMk id="9" creationId="{15339DEB-55AE-4960-9FD0-1A6FE5ED7523}"/>
          </ac:spMkLst>
        </pc:spChg>
        <pc:spChg chg="add del mod">
          <ac:chgData name="Lijon Fogel" userId="a695fa9b24a95d5e" providerId="LiveId" clId="{FCE72DF3-98C3-46E3-B887-E83CD7E4DB10}" dt="2021-12-22T16:22:27.537" v="161"/>
          <ac:spMkLst>
            <pc:docMk/>
            <pc:sldMk cId="493224675" sldId="278"/>
            <ac:spMk id="26" creationId="{DE7D9E3B-5BAB-4446-9488-4DC73630BCF5}"/>
          </ac:spMkLst>
        </pc:spChg>
        <pc:spChg chg="add del mod">
          <ac:chgData name="Lijon Fogel" userId="a695fa9b24a95d5e" providerId="LiveId" clId="{FCE72DF3-98C3-46E3-B887-E83CD7E4DB10}" dt="2021-12-22T16:22:27.537" v="161"/>
          <ac:spMkLst>
            <pc:docMk/>
            <pc:sldMk cId="493224675" sldId="278"/>
            <ac:spMk id="27" creationId="{8FB12249-692F-48CF-A3B4-CD55804D0838}"/>
          </ac:spMkLst>
        </pc:spChg>
        <pc:spChg chg="add mod">
          <ac:chgData name="Lijon Fogel" userId="a695fa9b24a95d5e" providerId="LiveId" clId="{FCE72DF3-98C3-46E3-B887-E83CD7E4DB10}" dt="2021-12-22T16:34:47.603" v="266" actId="14100"/>
          <ac:spMkLst>
            <pc:docMk/>
            <pc:sldMk cId="493224675" sldId="278"/>
            <ac:spMk id="29" creationId="{17D3543D-6407-4879-99FD-871E2A23C7BA}"/>
          </ac:spMkLst>
        </pc:spChg>
        <pc:spChg chg="add mod">
          <ac:chgData name="Lijon Fogel" userId="a695fa9b24a95d5e" providerId="LiveId" clId="{FCE72DF3-98C3-46E3-B887-E83CD7E4DB10}" dt="2021-12-22T16:34:50.037" v="267" actId="14100"/>
          <ac:spMkLst>
            <pc:docMk/>
            <pc:sldMk cId="493224675" sldId="278"/>
            <ac:spMk id="30" creationId="{220352CB-39FC-4791-9919-BF6520B2AAB1}"/>
          </ac:spMkLst>
        </pc:spChg>
        <pc:grpChg chg="mod ord">
          <ac:chgData name="Lijon Fogel" userId="a695fa9b24a95d5e" providerId="LiveId" clId="{FCE72DF3-98C3-46E3-B887-E83CD7E4DB10}" dt="2021-12-22T16:22:27" v="160" actId="1076"/>
          <ac:grpSpMkLst>
            <pc:docMk/>
            <pc:sldMk cId="493224675" sldId="278"/>
            <ac:grpSpMk id="25" creationId="{1ECE2F31-0E23-400B-A002-BC098780472E}"/>
          </ac:grpSpMkLst>
        </pc:grpChg>
        <pc:picChg chg="add del mod">
          <ac:chgData name="Lijon Fogel" userId="a695fa9b24a95d5e" providerId="LiveId" clId="{FCE72DF3-98C3-46E3-B887-E83CD7E4DB10}" dt="2021-12-22T16:22:27.537" v="161"/>
          <ac:picMkLst>
            <pc:docMk/>
            <pc:sldMk cId="493224675" sldId="278"/>
            <ac:picMk id="28" creationId="{5ABAB3A2-13DC-4D41-9005-984A3C91BE03}"/>
          </ac:picMkLst>
        </pc:picChg>
        <pc:picChg chg="add mod">
          <ac:chgData name="Lijon Fogel" userId="a695fa9b24a95d5e" providerId="LiveId" clId="{FCE72DF3-98C3-46E3-B887-E83CD7E4DB10}" dt="2021-12-22T16:22:41.602" v="164" actId="1076"/>
          <ac:picMkLst>
            <pc:docMk/>
            <pc:sldMk cId="493224675" sldId="278"/>
            <ac:picMk id="31" creationId="{DC519678-BEF9-4A2E-BC9E-CC46CFEE70D0}"/>
          </ac:picMkLst>
        </pc:picChg>
      </pc:sldChg>
      <pc:sldChg chg="addSp delSp modSp add mod modTransition modAnim">
        <pc:chgData name="Lijon Fogel" userId="a695fa9b24a95d5e" providerId="LiveId" clId="{FCE72DF3-98C3-46E3-B887-E83CD7E4DB10}" dt="2021-12-22T16:47:01.941" v="1448" actId="1076"/>
        <pc:sldMkLst>
          <pc:docMk/>
          <pc:sldMk cId="2169934352" sldId="279"/>
        </pc:sldMkLst>
        <pc:spChg chg="mod">
          <ac:chgData name="Lijon Fogel" userId="a695fa9b24a95d5e" providerId="LiveId" clId="{FCE72DF3-98C3-46E3-B887-E83CD7E4DB10}" dt="2021-12-22T16:15:38.428" v="122" actId="14100"/>
          <ac:spMkLst>
            <pc:docMk/>
            <pc:sldMk cId="2169934352" sldId="279"/>
            <ac:spMk id="4" creationId="{B2EF226A-3945-4FD4-9AA9-A9C3FB60D119}"/>
          </ac:spMkLst>
        </pc:spChg>
        <pc:spChg chg="mod">
          <ac:chgData name="Lijon Fogel" userId="a695fa9b24a95d5e" providerId="LiveId" clId="{FCE72DF3-98C3-46E3-B887-E83CD7E4DB10}" dt="2021-12-22T16:13:23.947" v="84" actId="1076"/>
          <ac:spMkLst>
            <pc:docMk/>
            <pc:sldMk cId="2169934352" sldId="279"/>
            <ac:spMk id="11" creationId="{FAA2CF1B-FA35-494C-BE76-BE6D029A0EC3}"/>
          </ac:spMkLst>
        </pc:spChg>
        <pc:spChg chg="add del mod">
          <ac:chgData name="Lijon Fogel" userId="a695fa9b24a95d5e" providerId="LiveId" clId="{FCE72DF3-98C3-46E3-B887-E83CD7E4DB10}" dt="2021-12-22T16:23:41.303" v="174"/>
          <ac:spMkLst>
            <pc:docMk/>
            <pc:sldMk cId="2169934352" sldId="279"/>
            <ac:spMk id="26" creationId="{4D268E51-4CB5-4100-B107-448635133F30}"/>
          </ac:spMkLst>
        </pc:spChg>
        <pc:spChg chg="add del mod">
          <ac:chgData name="Lijon Fogel" userId="a695fa9b24a95d5e" providerId="LiveId" clId="{FCE72DF3-98C3-46E3-B887-E83CD7E4DB10}" dt="2021-12-22T16:23:41.303" v="174"/>
          <ac:spMkLst>
            <pc:docMk/>
            <pc:sldMk cId="2169934352" sldId="279"/>
            <ac:spMk id="27" creationId="{278D88E4-9D04-4375-B07A-358D12D8E730}"/>
          </ac:spMkLst>
        </pc:spChg>
        <pc:spChg chg="add mod">
          <ac:chgData name="Lijon Fogel" userId="a695fa9b24a95d5e" providerId="LiveId" clId="{FCE72DF3-98C3-46E3-B887-E83CD7E4DB10}" dt="2021-12-22T16:47:01.941" v="1448" actId="1076"/>
          <ac:spMkLst>
            <pc:docMk/>
            <pc:sldMk cId="2169934352" sldId="279"/>
            <ac:spMk id="30" creationId="{56601F6A-A4A1-4611-81B9-A91AD26E3CF8}"/>
          </ac:spMkLst>
        </pc:spChg>
        <pc:spChg chg="add mod">
          <ac:chgData name="Lijon Fogel" userId="a695fa9b24a95d5e" providerId="LiveId" clId="{FCE72DF3-98C3-46E3-B887-E83CD7E4DB10}" dt="2021-12-22T16:34:28.950" v="262" actId="14100"/>
          <ac:spMkLst>
            <pc:docMk/>
            <pc:sldMk cId="2169934352" sldId="279"/>
            <ac:spMk id="31" creationId="{7EAB9D9B-A575-4F16-AF6F-56A13A498598}"/>
          </ac:spMkLst>
        </pc:spChg>
        <pc:grpChg chg="mod">
          <ac:chgData name="Lijon Fogel" userId="a695fa9b24a95d5e" providerId="LiveId" clId="{FCE72DF3-98C3-46E3-B887-E83CD7E4DB10}" dt="2021-12-22T16:13:30.445" v="86" actId="1076"/>
          <ac:grpSpMkLst>
            <pc:docMk/>
            <pc:sldMk cId="2169934352" sldId="279"/>
            <ac:grpSpMk id="10" creationId="{9923267E-DB40-4D2D-BD52-83775668EC7B}"/>
          </ac:grpSpMkLst>
        </pc:grpChg>
        <pc:picChg chg="add del mod">
          <ac:chgData name="Lijon Fogel" userId="a695fa9b24a95d5e" providerId="LiveId" clId="{FCE72DF3-98C3-46E3-B887-E83CD7E4DB10}" dt="2021-12-22T16:23:41.303" v="174"/>
          <ac:picMkLst>
            <pc:docMk/>
            <pc:sldMk cId="2169934352" sldId="279"/>
            <ac:picMk id="28" creationId="{D4F26D82-B600-478A-A95D-955D103F3FBE}"/>
          </ac:picMkLst>
        </pc:picChg>
        <pc:picChg chg="add del mod">
          <ac:chgData name="Lijon Fogel" userId="a695fa9b24a95d5e" providerId="LiveId" clId="{FCE72DF3-98C3-46E3-B887-E83CD7E4DB10}" dt="2021-12-22T16:23:41.303" v="174"/>
          <ac:picMkLst>
            <pc:docMk/>
            <pc:sldMk cId="2169934352" sldId="279"/>
            <ac:picMk id="29" creationId="{204ABE2F-2DB1-4891-B0B9-6C1C4A87F4F3}"/>
          </ac:picMkLst>
        </pc:picChg>
        <pc:picChg chg="add mod">
          <ac:chgData name="Lijon Fogel" userId="a695fa9b24a95d5e" providerId="LiveId" clId="{FCE72DF3-98C3-46E3-B887-E83CD7E4DB10}" dt="2021-12-22T16:34:38.315" v="264" actId="1076"/>
          <ac:picMkLst>
            <pc:docMk/>
            <pc:sldMk cId="2169934352" sldId="279"/>
            <ac:picMk id="32" creationId="{4C4F482D-6F71-4AC0-8550-F35D0FDA4BC0}"/>
          </ac:picMkLst>
        </pc:picChg>
        <pc:picChg chg="add mod">
          <ac:chgData name="Lijon Fogel" userId="a695fa9b24a95d5e" providerId="LiveId" clId="{FCE72DF3-98C3-46E3-B887-E83CD7E4DB10}" dt="2021-12-22T16:45:04.874" v="1424" actId="14100"/>
          <ac:picMkLst>
            <pc:docMk/>
            <pc:sldMk cId="2169934352" sldId="279"/>
            <ac:picMk id="33" creationId="{78DAA097-5A93-4BA2-9B99-2092F650B4C9}"/>
          </ac:picMkLst>
        </pc:picChg>
      </pc:sldChg>
      <pc:sldChg chg="new del">
        <pc:chgData name="Lijon Fogel" userId="a695fa9b24a95d5e" providerId="LiveId" clId="{FCE72DF3-98C3-46E3-B887-E83CD7E4DB10}" dt="2021-12-22T16:14:04.600" v="89" actId="47"/>
        <pc:sldMkLst>
          <pc:docMk/>
          <pc:sldMk cId="248395483" sldId="280"/>
        </pc:sldMkLst>
      </pc:sldChg>
      <pc:sldChg chg="addSp modSp add del mod modTransition modAnim">
        <pc:chgData name="Lijon Fogel" userId="a695fa9b24a95d5e" providerId="LiveId" clId="{FCE72DF3-98C3-46E3-B887-E83CD7E4DB10}" dt="2021-12-22T20:30:06.623" v="1626" actId="47"/>
        <pc:sldMkLst>
          <pc:docMk/>
          <pc:sldMk cId="2050859521" sldId="280"/>
        </pc:sldMkLst>
        <pc:spChg chg="add mod">
          <ac:chgData name="Lijon Fogel" userId="a695fa9b24a95d5e" providerId="LiveId" clId="{FCE72DF3-98C3-46E3-B887-E83CD7E4DB10}" dt="2021-12-22T16:33:27.487" v="241" actId="20577"/>
          <ac:spMkLst>
            <pc:docMk/>
            <pc:sldMk cId="2050859521" sldId="280"/>
            <ac:spMk id="26" creationId="{C4A9399B-DA92-4E84-9466-AF094C6D8063}"/>
          </ac:spMkLst>
        </pc:spChg>
        <pc:spChg chg="add mod">
          <ac:chgData name="Lijon Fogel" userId="a695fa9b24a95d5e" providerId="LiveId" clId="{FCE72DF3-98C3-46E3-B887-E83CD7E4DB10}" dt="2021-12-22T20:11:29.652" v="1494" actId="962"/>
          <ac:spMkLst>
            <pc:docMk/>
            <pc:sldMk cId="2050859521" sldId="280"/>
            <ac:spMk id="27" creationId="{010DD9B4-70F1-47BE-AB32-06AD05EFE52A}"/>
          </ac:spMkLst>
        </pc:spChg>
        <pc:spChg chg="add mod">
          <ac:chgData name="Lijon Fogel" userId="a695fa9b24a95d5e" providerId="LiveId" clId="{FCE72DF3-98C3-46E3-B887-E83CD7E4DB10}" dt="2021-12-22T16:31:05.212" v="233" actId="14100"/>
          <ac:spMkLst>
            <pc:docMk/>
            <pc:sldMk cId="2050859521" sldId="280"/>
            <ac:spMk id="28" creationId="{A77B15B5-80AB-410B-8824-04CF2F0FBD0C}"/>
          </ac:spMkLst>
        </pc:spChg>
        <pc:spChg chg="add mod">
          <ac:chgData name="Lijon Fogel" userId="a695fa9b24a95d5e" providerId="LiveId" clId="{FCE72DF3-98C3-46E3-B887-E83CD7E4DB10}" dt="2021-12-22T20:12:23.778" v="1504" actId="1076"/>
          <ac:spMkLst>
            <pc:docMk/>
            <pc:sldMk cId="2050859521" sldId="280"/>
            <ac:spMk id="29" creationId="{CFAD69B0-474A-4AD2-BCDC-CD9EE5506766}"/>
          </ac:spMkLst>
        </pc:spChg>
        <pc:spChg chg="add mod">
          <ac:chgData name="Lijon Fogel" userId="a695fa9b24a95d5e" providerId="LiveId" clId="{FCE72DF3-98C3-46E3-B887-E83CD7E4DB10}" dt="2021-12-22T16:29:17.468" v="201" actId="1076"/>
          <ac:spMkLst>
            <pc:docMk/>
            <pc:sldMk cId="2050859521" sldId="280"/>
            <ac:spMk id="30" creationId="{1564AAD0-BBAE-4282-B085-462D3B2D936B}"/>
          </ac:spMkLst>
        </pc:spChg>
        <pc:spChg chg="add mod">
          <ac:chgData name="Lijon Fogel" userId="a695fa9b24a95d5e" providerId="LiveId" clId="{FCE72DF3-98C3-46E3-B887-E83CD7E4DB10}" dt="2021-12-22T16:29:43.591" v="204" actId="1076"/>
          <ac:spMkLst>
            <pc:docMk/>
            <pc:sldMk cId="2050859521" sldId="280"/>
            <ac:spMk id="31" creationId="{D4EE11CA-B9C9-4F47-A848-BB38C1FE219C}"/>
          </ac:spMkLst>
        </pc:spChg>
        <pc:spChg chg="add mod">
          <ac:chgData name="Lijon Fogel" userId="a695fa9b24a95d5e" providerId="LiveId" clId="{FCE72DF3-98C3-46E3-B887-E83CD7E4DB10}" dt="2021-12-22T16:29:27.185" v="202" actId="1076"/>
          <ac:spMkLst>
            <pc:docMk/>
            <pc:sldMk cId="2050859521" sldId="280"/>
            <ac:spMk id="32" creationId="{E819E272-69AF-4061-8540-3DBD5AF24268}"/>
          </ac:spMkLst>
        </pc:spChg>
        <pc:spChg chg="add mod">
          <ac:chgData name="Lijon Fogel" userId="a695fa9b24a95d5e" providerId="LiveId" clId="{FCE72DF3-98C3-46E3-B887-E83CD7E4DB10}" dt="2021-12-22T16:29:29.718" v="203" actId="1076"/>
          <ac:spMkLst>
            <pc:docMk/>
            <pc:sldMk cId="2050859521" sldId="280"/>
            <ac:spMk id="33" creationId="{8464467E-FF79-4476-98CC-68B57E0AA5B3}"/>
          </ac:spMkLst>
        </pc:spChg>
        <pc:spChg chg="add mod">
          <ac:chgData name="Lijon Fogel" userId="a695fa9b24a95d5e" providerId="LiveId" clId="{FCE72DF3-98C3-46E3-B887-E83CD7E4DB10}" dt="2021-12-22T20:12:22.852" v="1503" actId="1076"/>
          <ac:spMkLst>
            <pc:docMk/>
            <pc:sldMk cId="2050859521" sldId="280"/>
            <ac:spMk id="34" creationId="{B746295B-6F29-46A7-9BEB-1FEED2E9A8D7}"/>
          </ac:spMkLst>
        </pc:spChg>
        <pc:spChg chg="add mod">
          <ac:chgData name="Lijon Fogel" userId="a695fa9b24a95d5e" providerId="LiveId" clId="{FCE72DF3-98C3-46E3-B887-E83CD7E4DB10}" dt="2021-12-22T20:12:21.818" v="1502" actId="1076"/>
          <ac:spMkLst>
            <pc:docMk/>
            <pc:sldMk cId="2050859521" sldId="280"/>
            <ac:spMk id="35" creationId="{F52B86DE-B095-4295-B90D-A15BB5249BAD}"/>
          </ac:spMkLst>
        </pc:spChg>
        <pc:spChg chg="add mod">
          <ac:chgData name="Lijon Fogel" userId="a695fa9b24a95d5e" providerId="LiveId" clId="{FCE72DF3-98C3-46E3-B887-E83CD7E4DB10}" dt="2021-12-22T20:12:20.534" v="1501" actId="1076"/>
          <ac:spMkLst>
            <pc:docMk/>
            <pc:sldMk cId="2050859521" sldId="280"/>
            <ac:spMk id="36" creationId="{7C3EF8A4-E409-42D0-BEDD-2E37E3228DA2}"/>
          </ac:spMkLst>
        </pc:spChg>
        <pc:spChg chg="add mod">
          <ac:chgData name="Lijon Fogel" userId="a695fa9b24a95d5e" providerId="LiveId" clId="{FCE72DF3-98C3-46E3-B887-E83CD7E4DB10}" dt="2021-12-22T20:12:18.596" v="1500" actId="1076"/>
          <ac:spMkLst>
            <pc:docMk/>
            <pc:sldMk cId="2050859521" sldId="280"/>
            <ac:spMk id="37" creationId="{1F1B7EBB-C9E0-43D6-8090-870087953FF3}"/>
          </ac:spMkLst>
        </pc:spChg>
        <pc:spChg chg="add mod">
          <ac:chgData name="Lijon Fogel" userId="a695fa9b24a95d5e" providerId="LiveId" clId="{FCE72DF3-98C3-46E3-B887-E83CD7E4DB10}" dt="2021-12-22T20:12:17.681" v="1499" actId="1076"/>
          <ac:spMkLst>
            <pc:docMk/>
            <pc:sldMk cId="2050859521" sldId="280"/>
            <ac:spMk id="38" creationId="{97C11118-8F18-4CA2-8CC1-B0390B63F5AE}"/>
          </ac:spMkLst>
        </pc:spChg>
        <pc:spChg chg="add mod">
          <ac:chgData name="Lijon Fogel" userId="a695fa9b24a95d5e" providerId="LiveId" clId="{FCE72DF3-98C3-46E3-B887-E83CD7E4DB10}" dt="2021-12-22T20:12:16.273" v="1498" actId="1076"/>
          <ac:spMkLst>
            <pc:docMk/>
            <pc:sldMk cId="2050859521" sldId="280"/>
            <ac:spMk id="39" creationId="{900F3BB0-A8EC-4B3A-81E9-AA39CE4B6D40}"/>
          </ac:spMkLst>
        </pc:spChg>
        <pc:spChg chg="add mod">
          <ac:chgData name="Lijon Fogel" userId="a695fa9b24a95d5e" providerId="LiveId" clId="{FCE72DF3-98C3-46E3-B887-E83CD7E4DB10}" dt="2021-12-22T20:12:15.370" v="1497" actId="1076"/>
          <ac:spMkLst>
            <pc:docMk/>
            <pc:sldMk cId="2050859521" sldId="280"/>
            <ac:spMk id="40" creationId="{BF43A3D6-32A7-46ED-9882-2850D0ACA185}"/>
          </ac:spMkLst>
        </pc:spChg>
        <pc:spChg chg="add mod">
          <ac:chgData name="Lijon Fogel" userId="a695fa9b24a95d5e" providerId="LiveId" clId="{FCE72DF3-98C3-46E3-B887-E83CD7E4DB10}" dt="2021-12-22T20:12:14.179" v="1496" actId="1076"/>
          <ac:spMkLst>
            <pc:docMk/>
            <pc:sldMk cId="2050859521" sldId="280"/>
            <ac:spMk id="41" creationId="{E6F36EAC-F43A-44A6-95CB-12A362D91092}"/>
          </ac:spMkLst>
        </pc:spChg>
        <pc:spChg chg="mod">
          <ac:chgData name="Lijon Fogel" userId="a695fa9b24a95d5e" providerId="LiveId" clId="{FCE72DF3-98C3-46E3-B887-E83CD7E4DB10}" dt="2021-12-22T16:29:53.199" v="209" actId="571"/>
          <ac:spMkLst>
            <pc:docMk/>
            <pc:sldMk cId="2050859521" sldId="280"/>
            <ac:spMk id="45" creationId="{2CC4D74A-E06E-4D84-ABE6-322C1ED8049E}"/>
          </ac:spMkLst>
        </pc:spChg>
        <pc:spChg chg="mod">
          <ac:chgData name="Lijon Fogel" userId="a695fa9b24a95d5e" providerId="LiveId" clId="{FCE72DF3-98C3-46E3-B887-E83CD7E4DB10}" dt="2021-12-22T16:29:53.199" v="209" actId="571"/>
          <ac:spMkLst>
            <pc:docMk/>
            <pc:sldMk cId="2050859521" sldId="280"/>
            <ac:spMk id="46" creationId="{80A514FF-3A9C-4A71-A0F4-DA6ED4D17BE0}"/>
          </ac:spMkLst>
        </pc:spChg>
        <pc:grpChg chg="mod">
          <ac:chgData name="Lijon Fogel" userId="a695fa9b24a95d5e" providerId="LiveId" clId="{FCE72DF3-98C3-46E3-B887-E83CD7E4DB10}" dt="2021-12-22T16:29:55.708" v="211" actId="1076"/>
          <ac:grpSpMkLst>
            <pc:docMk/>
            <pc:sldMk cId="2050859521" sldId="280"/>
            <ac:grpSpMk id="23" creationId="{E52640F6-5607-4442-82E4-3F2F43D8FCD4}"/>
          </ac:grpSpMkLst>
        </pc:grpChg>
        <pc:grpChg chg="add mod">
          <ac:chgData name="Lijon Fogel" userId="a695fa9b24a95d5e" providerId="LiveId" clId="{FCE72DF3-98C3-46E3-B887-E83CD7E4DB10}" dt="2021-12-22T16:29:53.199" v="209" actId="571"/>
          <ac:grpSpMkLst>
            <pc:docMk/>
            <pc:sldMk cId="2050859521" sldId="280"/>
            <ac:grpSpMk id="42" creationId="{1907E9B4-4C4A-402E-A0EB-04F11F0DF2F2}"/>
          </ac:grpSpMkLst>
        </pc:grpChg>
        <pc:grpChg chg="mod">
          <ac:chgData name="Lijon Fogel" userId="a695fa9b24a95d5e" providerId="LiveId" clId="{FCE72DF3-98C3-46E3-B887-E83CD7E4DB10}" dt="2021-12-22T16:29:53.199" v="209" actId="571"/>
          <ac:grpSpMkLst>
            <pc:docMk/>
            <pc:sldMk cId="2050859521" sldId="280"/>
            <ac:grpSpMk id="43" creationId="{BE5D693F-9B37-48A0-8D5B-E6BC84DCBFB1}"/>
          </ac:grpSpMkLst>
        </pc:grpChg>
        <pc:picChg chg="mod">
          <ac:chgData name="Lijon Fogel" userId="a695fa9b24a95d5e" providerId="LiveId" clId="{FCE72DF3-98C3-46E3-B887-E83CD7E4DB10}" dt="2021-12-22T16:29:53.199" v="209" actId="571"/>
          <ac:picMkLst>
            <pc:docMk/>
            <pc:sldMk cId="2050859521" sldId="280"/>
            <ac:picMk id="44" creationId="{2C1DB113-84F6-4E57-9E38-8D5E344EF650}"/>
          </ac:picMkLst>
        </pc:picChg>
      </pc:sldChg>
      <pc:sldChg chg="addSp modSp add mod modTransition modAnim">
        <pc:chgData name="Lijon Fogel" userId="a695fa9b24a95d5e" providerId="LiveId" clId="{FCE72DF3-98C3-46E3-B887-E83CD7E4DB10}" dt="2021-12-22T16:52:22.150" v="1490"/>
        <pc:sldMkLst>
          <pc:docMk/>
          <pc:sldMk cId="1299875460" sldId="281"/>
        </pc:sldMkLst>
        <pc:spChg chg="add mod">
          <ac:chgData name="Lijon Fogel" userId="a695fa9b24a95d5e" providerId="LiveId" clId="{FCE72DF3-98C3-46E3-B887-E83CD7E4DB10}" dt="2021-12-22T16:33:24.673" v="240" actId="14100"/>
          <ac:spMkLst>
            <pc:docMk/>
            <pc:sldMk cId="1299875460" sldId="281"/>
            <ac:spMk id="26" creationId="{0FD8C9E6-2709-439E-9808-8BEACE00603D}"/>
          </ac:spMkLst>
        </pc:spChg>
        <pc:spChg chg="add mod">
          <ac:chgData name="Lijon Fogel" userId="a695fa9b24a95d5e" providerId="LiveId" clId="{FCE72DF3-98C3-46E3-B887-E83CD7E4DB10}" dt="2021-12-22T16:33:22.562" v="239" actId="14100"/>
          <ac:spMkLst>
            <pc:docMk/>
            <pc:sldMk cId="1299875460" sldId="281"/>
            <ac:spMk id="27" creationId="{27B3EF9F-3E03-42F1-A919-D19CE3CB20B0}"/>
          </ac:spMkLst>
        </pc:spChg>
        <pc:spChg chg="add mod">
          <ac:chgData name="Lijon Fogel" userId="a695fa9b24a95d5e" providerId="LiveId" clId="{FCE72DF3-98C3-46E3-B887-E83CD7E4DB10}" dt="2021-12-22T16:31:26.629" v="237" actId="14100"/>
          <ac:spMkLst>
            <pc:docMk/>
            <pc:sldMk cId="1299875460" sldId="281"/>
            <ac:spMk id="28" creationId="{545A6EB4-2274-4A25-B205-0530D101676A}"/>
          </ac:spMkLst>
        </pc:spChg>
        <pc:grpChg chg="mod">
          <ac:chgData name="Lijon Fogel" userId="a695fa9b24a95d5e" providerId="LiveId" clId="{FCE72DF3-98C3-46E3-B887-E83CD7E4DB10}" dt="2021-12-22T16:17:11.503" v="136" actId="1036"/>
          <ac:grpSpMkLst>
            <pc:docMk/>
            <pc:sldMk cId="1299875460" sldId="281"/>
            <ac:grpSpMk id="24" creationId="{C721C1E4-CAB1-4831-B192-6AD58C8EA1DB}"/>
          </ac:grpSpMkLst>
        </pc:grpChg>
      </pc:sldChg>
      <pc:sldChg chg="addSp modSp add mod modAnim">
        <pc:chgData name="Lijon Fogel" userId="a695fa9b24a95d5e" providerId="LiveId" clId="{FCE72DF3-98C3-46E3-B887-E83CD7E4DB10}" dt="2021-12-22T16:48:47.567" v="1455"/>
        <pc:sldMkLst>
          <pc:docMk/>
          <pc:sldMk cId="1334124676" sldId="282"/>
        </pc:sldMkLst>
        <pc:spChg chg="add mod">
          <ac:chgData name="Lijon Fogel" userId="a695fa9b24a95d5e" providerId="LiveId" clId="{FCE72DF3-98C3-46E3-B887-E83CD7E4DB10}" dt="2021-12-22T16:34:04.569" v="254" actId="14100"/>
          <ac:spMkLst>
            <pc:docMk/>
            <pc:sldMk cId="1334124676" sldId="282"/>
            <ac:spMk id="26" creationId="{311330C2-1C29-47CE-BC6C-FBCCFBF9ED03}"/>
          </ac:spMkLst>
        </pc:spChg>
        <pc:spChg chg="add mod">
          <ac:chgData name="Lijon Fogel" userId="a695fa9b24a95d5e" providerId="LiveId" clId="{FCE72DF3-98C3-46E3-B887-E83CD7E4DB10}" dt="2021-12-22T16:34:06.674" v="255" actId="14100"/>
          <ac:spMkLst>
            <pc:docMk/>
            <pc:sldMk cId="1334124676" sldId="282"/>
            <ac:spMk id="27" creationId="{B5FF8A5A-E319-451F-8B5D-8DE56D3C3EF5}"/>
          </ac:spMkLst>
        </pc:spChg>
        <pc:spChg chg="add mod">
          <ac:chgData name="Lijon Fogel" userId="a695fa9b24a95d5e" providerId="LiveId" clId="{FCE72DF3-98C3-46E3-B887-E83CD7E4DB10}" dt="2021-12-22T16:27:32.171" v="184" actId="1076"/>
          <ac:spMkLst>
            <pc:docMk/>
            <pc:sldMk cId="1334124676" sldId="282"/>
            <ac:spMk id="29" creationId="{4BA5976F-878A-402D-9FA2-E3DF11570E8D}"/>
          </ac:spMkLst>
        </pc:spChg>
        <pc:spChg chg="add mod">
          <ac:chgData name="Lijon Fogel" userId="a695fa9b24a95d5e" providerId="LiveId" clId="{FCE72DF3-98C3-46E3-B887-E83CD7E4DB10}" dt="2021-12-22T16:27:32.171" v="184" actId="1076"/>
          <ac:spMkLst>
            <pc:docMk/>
            <pc:sldMk cId="1334124676" sldId="282"/>
            <ac:spMk id="30" creationId="{5C1DB6A7-A374-4D7D-BD76-258A336FBC67}"/>
          </ac:spMkLst>
        </pc:spChg>
        <pc:picChg chg="add mod">
          <ac:chgData name="Lijon Fogel" userId="a695fa9b24a95d5e" providerId="LiveId" clId="{FCE72DF3-98C3-46E3-B887-E83CD7E4DB10}" dt="2021-12-22T16:27:32.171" v="184" actId="1076"/>
          <ac:picMkLst>
            <pc:docMk/>
            <pc:sldMk cId="1334124676" sldId="282"/>
            <ac:picMk id="28" creationId="{1DBA77CD-8149-4330-A214-E837983DB6D0}"/>
          </ac:picMkLst>
        </pc:picChg>
      </pc:sldChg>
      <pc:sldChg chg="addSp modSp add mod modAnim">
        <pc:chgData name="Lijon Fogel" userId="a695fa9b24a95d5e" providerId="LiveId" clId="{FCE72DF3-98C3-46E3-B887-E83CD7E4DB10}" dt="2021-12-22T16:49:20.427" v="1460"/>
        <pc:sldMkLst>
          <pc:docMk/>
          <pc:sldMk cId="2969472854" sldId="283"/>
        </pc:sldMkLst>
        <pc:spChg chg="add mod">
          <ac:chgData name="Lijon Fogel" userId="a695fa9b24a95d5e" providerId="LiveId" clId="{FCE72DF3-98C3-46E3-B887-E83CD7E4DB10}" dt="2021-12-22T16:46:09.757" v="1437" actId="14100"/>
          <ac:spMkLst>
            <pc:docMk/>
            <pc:sldMk cId="2969472854" sldId="283"/>
            <ac:spMk id="27" creationId="{6AB71025-6878-4C72-88ED-1113A60CB53D}"/>
          </ac:spMkLst>
        </pc:spChg>
        <pc:spChg chg="add mod">
          <ac:chgData name="Lijon Fogel" userId="a695fa9b24a95d5e" providerId="LiveId" clId="{FCE72DF3-98C3-46E3-B887-E83CD7E4DB10}" dt="2021-12-22T16:33:54.928" v="253" actId="14100"/>
          <ac:spMkLst>
            <pc:docMk/>
            <pc:sldMk cId="2969472854" sldId="283"/>
            <ac:spMk id="28" creationId="{E28F8A00-019B-4D89-A873-6604698307AE}"/>
          </ac:spMkLst>
        </pc:spChg>
        <pc:spChg chg="add mod">
          <ac:chgData name="Lijon Fogel" userId="a695fa9b24a95d5e" providerId="LiveId" clId="{FCE72DF3-98C3-46E3-B887-E83CD7E4DB10}" dt="2021-12-22T16:28:08.451" v="191" actId="1076"/>
          <ac:spMkLst>
            <pc:docMk/>
            <pc:sldMk cId="2969472854" sldId="283"/>
            <ac:spMk id="29" creationId="{92DDD5EC-F536-4E3A-A902-A728FEBCCC30}"/>
          </ac:spMkLst>
        </pc:spChg>
        <pc:spChg chg="add mod">
          <ac:chgData name="Lijon Fogel" userId="a695fa9b24a95d5e" providerId="LiveId" clId="{FCE72DF3-98C3-46E3-B887-E83CD7E4DB10}" dt="2021-12-22T16:28:08.451" v="191" actId="1076"/>
          <ac:spMkLst>
            <pc:docMk/>
            <pc:sldMk cId="2969472854" sldId="283"/>
            <ac:spMk id="30" creationId="{2D57814E-24CB-4542-954B-6ACEED008961}"/>
          </ac:spMkLst>
        </pc:spChg>
        <pc:spChg chg="add mod">
          <ac:chgData name="Lijon Fogel" userId="a695fa9b24a95d5e" providerId="LiveId" clId="{FCE72DF3-98C3-46E3-B887-E83CD7E4DB10}" dt="2021-12-22T16:28:08.451" v="191" actId="1076"/>
          <ac:spMkLst>
            <pc:docMk/>
            <pc:sldMk cId="2969472854" sldId="283"/>
            <ac:spMk id="31" creationId="{77BE41A6-A277-4BF7-992F-4322568C82A4}"/>
          </ac:spMkLst>
        </pc:spChg>
        <pc:spChg chg="add mod">
          <ac:chgData name="Lijon Fogel" userId="a695fa9b24a95d5e" providerId="LiveId" clId="{FCE72DF3-98C3-46E3-B887-E83CD7E4DB10}" dt="2021-12-22T16:28:08.451" v="191" actId="1076"/>
          <ac:spMkLst>
            <pc:docMk/>
            <pc:sldMk cId="2969472854" sldId="283"/>
            <ac:spMk id="32" creationId="{4D0103DA-9351-472C-ACBD-062B3A527710}"/>
          </ac:spMkLst>
        </pc:spChg>
        <pc:spChg chg="add mod">
          <ac:chgData name="Lijon Fogel" userId="a695fa9b24a95d5e" providerId="LiveId" clId="{FCE72DF3-98C3-46E3-B887-E83CD7E4DB10}" dt="2021-12-22T16:28:08.451" v="191" actId="1076"/>
          <ac:spMkLst>
            <pc:docMk/>
            <pc:sldMk cId="2969472854" sldId="283"/>
            <ac:spMk id="33" creationId="{F2804AEB-B7AC-4491-BB42-39428CC0AE00}"/>
          </ac:spMkLst>
        </pc:spChg>
        <pc:spChg chg="add mod">
          <ac:chgData name="Lijon Fogel" userId="a695fa9b24a95d5e" providerId="LiveId" clId="{FCE72DF3-98C3-46E3-B887-E83CD7E4DB10}" dt="2021-12-22T16:28:08.451" v="191" actId="1076"/>
          <ac:spMkLst>
            <pc:docMk/>
            <pc:sldMk cId="2969472854" sldId="283"/>
            <ac:spMk id="34" creationId="{ED6831B3-4852-4246-9CB8-46DEFB0A43B1}"/>
          </ac:spMkLst>
        </pc:spChg>
        <pc:spChg chg="add mod">
          <ac:chgData name="Lijon Fogel" userId="a695fa9b24a95d5e" providerId="LiveId" clId="{FCE72DF3-98C3-46E3-B887-E83CD7E4DB10}" dt="2021-12-22T16:28:13.617" v="193" actId="1076"/>
          <ac:spMkLst>
            <pc:docMk/>
            <pc:sldMk cId="2969472854" sldId="283"/>
            <ac:spMk id="35" creationId="{601FD5CD-2B46-4574-A94D-8CA71A6C9A3E}"/>
          </ac:spMkLst>
        </pc:spChg>
        <pc:spChg chg="add mod">
          <ac:chgData name="Lijon Fogel" userId="a695fa9b24a95d5e" providerId="LiveId" clId="{FCE72DF3-98C3-46E3-B887-E83CD7E4DB10}" dt="2021-12-22T16:28:11.616" v="192" actId="1076"/>
          <ac:spMkLst>
            <pc:docMk/>
            <pc:sldMk cId="2969472854" sldId="283"/>
            <ac:spMk id="36" creationId="{146F87A1-8D9C-411E-B42A-F30EC40EE2DB}"/>
          </ac:spMkLst>
        </pc:spChg>
        <pc:spChg chg="add mod">
          <ac:chgData name="Lijon Fogel" userId="a695fa9b24a95d5e" providerId="LiveId" clId="{FCE72DF3-98C3-46E3-B887-E83CD7E4DB10}" dt="2021-12-22T16:28:08.451" v="191" actId="1076"/>
          <ac:spMkLst>
            <pc:docMk/>
            <pc:sldMk cId="2969472854" sldId="283"/>
            <ac:spMk id="38" creationId="{263F8CAF-BD21-43C7-94A4-2349831555D1}"/>
          </ac:spMkLst>
        </pc:spChg>
        <pc:spChg chg="add mod">
          <ac:chgData name="Lijon Fogel" userId="a695fa9b24a95d5e" providerId="LiveId" clId="{FCE72DF3-98C3-46E3-B887-E83CD7E4DB10}" dt="2021-12-22T16:28:08.451" v="191" actId="1076"/>
          <ac:spMkLst>
            <pc:docMk/>
            <pc:sldMk cId="2969472854" sldId="283"/>
            <ac:spMk id="39" creationId="{DEA40BD9-A34F-49CA-A8CF-1BD5C65E9B70}"/>
          </ac:spMkLst>
        </pc:spChg>
        <pc:picChg chg="add mod">
          <ac:chgData name="Lijon Fogel" userId="a695fa9b24a95d5e" providerId="LiveId" clId="{FCE72DF3-98C3-46E3-B887-E83CD7E4DB10}" dt="2021-12-22T16:28:08.451" v="191" actId="1076"/>
          <ac:picMkLst>
            <pc:docMk/>
            <pc:sldMk cId="2969472854" sldId="283"/>
            <ac:picMk id="26" creationId="{733F7092-F93B-4C68-8EF5-0DC8AD13B562}"/>
          </ac:picMkLst>
        </pc:picChg>
        <pc:picChg chg="add mod">
          <ac:chgData name="Lijon Fogel" userId="a695fa9b24a95d5e" providerId="LiveId" clId="{FCE72DF3-98C3-46E3-B887-E83CD7E4DB10}" dt="2021-12-22T16:49:10.609" v="1457" actId="1076"/>
          <ac:picMkLst>
            <pc:docMk/>
            <pc:sldMk cId="2969472854" sldId="283"/>
            <ac:picMk id="37" creationId="{129FE315-9B43-4EB0-8193-F61723355104}"/>
          </ac:picMkLst>
        </pc:picChg>
      </pc:sldChg>
      <pc:sldChg chg="addSp modSp add mod modAnim">
        <pc:chgData name="Lijon Fogel" userId="a695fa9b24a95d5e" providerId="LiveId" clId="{FCE72DF3-98C3-46E3-B887-E83CD7E4DB10}" dt="2021-12-22T16:47:17.992" v="1453"/>
        <pc:sldMkLst>
          <pc:docMk/>
          <pc:sldMk cId="1677374305" sldId="284"/>
        </pc:sldMkLst>
        <pc:spChg chg="add mod">
          <ac:chgData name="Lijon Fogel" userId="a695fa9b24a95d5e" providerId="LiveId" clId="{FCE72DF3-98C3-46E3-B887-E83CD7E4DB10}" dt="2021-12-22T16:47:07.794" v="1449" actId="14100"/>
          <ac:spMkLst>
            <pc:docMk/>
            <pc:sldMk cId="1677374305" sldId="284"/>
            <ac:spMk id="26" creationId="{B811BB74-B231-4CB6-B90F-0337E539A195}"/>
          </ac:spMkLst>
        </pc:spChg>
        <pc:spChg chg="add mod">
          <ac:chgData name="Lijon Fogel" userId="a695fa9b24a95d5e" providerId="LiveId" clId="{FCE72DF3-98C3-46E3-B887-E83CD7E4DB10}" dt="2021-12-22T16:33:44.889" v="250" actId="14100"/>
          <ac:spMkLst>
            <pc:docMk/>
            <pc:sldMk cId="1677374305" sldId="284"/>
            <ac:spMk id="27" creationId="{CDF161B4-593A-40DD-BF36-98DB02601CC2}"/>
          </ac:spMkLst>
        </pc:spChg>
      </pc:sldChg>
      <pc:sldChg chg="addSp delSp modSp add mod modAnim">
        <pc:chgData name="Lijon Fogel" userId="a695fa9b24a95d5e" providerId="LiveId" clId="{FCE72DF3-98C3-46E3-B887-E83CD7E4DB10}" dt="2021-12-22T20:32:44.521" v="1631"/>
        <pc:sldMkLst>
          <pc:docMk/>
          <pc:sldMk cId="1882536053" sldId="285"/>
        </pc:sldMkLst>
        <pc:spChg chg="mod">
          <ac:chgData name="Lijon Fogel" userId="a695fa9b24a95d5e" providerId="LiveId" clId="{FCE72DF3-98C3-46E3-B887-E83CD7E4DB10}" dt="2021-12-22T20:22:13.306" v="1570" actId="14100"/>
          <ac:spMkLst>
            <pc:docMk/>
            <pc:sldMk cId="1882536053" sldId="285"/>
            <ac:spMk id="27" creationId="{010DD9B4-70F1-47BE-AB32-06AD05EFE52A}"/>
          </ac:spMkLst>
        </pc:spChg>
        <pc:spChg chg="mod">
          <ac:chgData name="Lijon Fogel" userId="a695fa9b24a95d5e" providerId="LiveId" clId="{FCE72DF3-98C3-46E3-B887-E83CD7E4DB10}" dt="2021-12-22T20:22:13.306" v="1570" actId="14100"/>
          <ac:spMkLst>
            <pc:docMk/>
            <pc:sldMk cId="1882536053" sldId="285"/>
            <ac:spMk id="28" creationId="{A77B15B5-80AB-410B-8824-04CF2F0FBD0C}"/>
          </ac:spMkLst>
        </pc:spChg>
        <pc:spChg chg="mod">
          <ac:chgData name="Lijon Fogel" userId="a695fa9b24a95d5e" providerId="LiveId" clId="{FCE72DF3-98C3-46E3-B887-E83CD7E4DB10}" dt="2021-12-22T20:22:13.306" v="1570" actId="14100"/>
          <ac:spMkLst>
            <pc:docMk/>
            <pc:sldMk cId="1882536053" sldId="285"/>
            <ac:spMk id="29" creationId="{CFAD69B0-474A-4AD2-BCDC-CD9EE5506766}"/>
          </ac:spMkLst>
        </pc:spChg>
        <pc:spChg chg="mod">
          <ac:chgData name="Lijon Fogel" userId="a695fa9b24a95d5e" providerId="LiveId" clId="{FCE72DF3-98C3-46E3-B887-E83CD7E4DB10}" dt="2021-12-22T20:22:13.306" v="1570" actId="14100"/>
          <ac:spMkLst>
            <pc:docMk/>
            <pc:sldMk cId="1882536053" sldId="285"/>
            <ac:spMk id="34" creationId="{B746295B-6F29-46A7-9BEB-1FEED2E9A8D7}"/>
          </ac:spMkLst>
        </pc:spChg>
        <pc:spChg chg="mod">
          <ac:chgData name="Lijon Fogel" userId="a695fa9b24a95d5e" providerId="LiveId" clId="{FCE72DF3-98C3-46E3-B887-E83CD7E4DB10}" dt="2021-12-22T20:22:13.306" v="1570" actId="14100"/>
          <ac:spMkLst>
            <pc:docMk/>
            <pc:sldMk cId="1882536053" sldId="285"/>
            <ac:spMk id="35" creationId="{F52B86DE-B095-4295-B90D-A15BB5249BAD}"/>
          </ac:spMkLst>
        </pc:spChg>
        <pc:spChg chg="mod">
          <ac:chgData name="Lijon Fogel" userId="a695fa9b24a95d5e" providerId="LiveId" clId="{FCE72DF3-98C3-46E3-B887-E83CD7E4DB10}" dt="2021-12-22T20:22:13.306" v="1570" actId="14100"/>
          <ac:spMkLst>
            <pc:docMk/>
            <pc:sldMk cId="1882536053" sldId="285"/>
            <ac:spMk id="36" creationId="{7C3EF8A4-E409-42D0-BEDD-2E37E3228DA2}"/>
          </ac:spMkLst>
        </pc:spChg>
        <pc:spChg chg="mod">
          <ac:chgData name="Lijon Fogel" userId="a695fa9b24a95d5e" providerId="LiveId" clId="{FCE72DF3-98C3-46E3-B887-E83CD7E4DB10}" dt="2021-12-22T20:22:13.306" v="1570" actId="14100"/>
          <ac:spMkLst>
            <pc:docMk/>
            <pc:sldMk cId="1882536053" sldId="285"/>
            <ac:spMk id="37" creationId="{1F1B7EBB-C9E0-43D6-8090-870087953FF3}"/>
          </ac:spMkLst>
        </pc:spChg>
        <pc:spChg chg="mod">
          <ac:chgData name="Lijon Fogel" userId="a695fa9b24a95d5e" providerId="LiveId" clId="{FCE72DF3-98C3-46E3-B887-E83CD7E4DB10}" dt="2021-12-22T20:22:13.306" v="1570" actId="14100"/>
          <ac:spMkLst>
            <pc:docMk/>
            <pc:sldMk cId="1882536053" sldId="285"/>
            <ac:spMk id="38" creationId="{97C11118-8F18-4CA2-8CC1-B0390B63F5AE}"/>
          </ac:spMkLst>
        </pc:spChg>
        <pc:spChg chg="mod">
          <ac:chgData name="Lijon Fogel" userId="a695fa9b24a95d5e" providerId="LiveId" clId="{FCE72DF3-98C3-46E3-B887-E83CD7E4DB10}" dt="2021-12-22T20:22:13.306" v="1570" actId="14100"/>
          <ac:spMkLst>
            <pc:docMk/>
            <pc:sldMk cId="1882536053" sldId="285"/>
            <ac:spMk id="39" creationId="{900F3BB0-A8EC-4B3A-81E9-AA39CE4B6D40}"/>
          </ac:spMkLst>
        </pc:spChg>
        <pc:spChg chg="mod">
          <ac:chgData name="Lijon Fogel" userId="a695fa9b24a95d5e" providerId="LiveId" clId="{FCE72DF3-98C3-46E3-B887-E83CD7E4DB10}" dt="2021-12-22T20:22:13.306" v="1570" actId="14100"/>
          <ac:spMkLst>
            <pc:docMk/>
            <pc:sldMk cId="1882536053" sldId="285"/>
            <ac:spMk id="40" creationId="{BF43A3D6-32A7-46ED-9882-2850D0ACA185}"/>
          </ac:spMkLst>
        </pc:spChg>
        <pc:spChg chg="mod">
          <ac:chgData name="Lijon Fogel" userId="a695fa9b24a95d5e" providerId="LiveId" clId="{FCE72DF3-98C3-46E3-B887-E83CD7E4DB10}" dt="2021-12-22T20:22:13.306" v="1570" actId="14100"/>
          <ac:spMkLst>
            <pc:docMk/>
            <pc:sldMk cId="1882536053" sldId="285"/>
            <ac:spMk id="41" creationId="{E6F36EAC-F43A-44A6-95CB-12A362D91092}"/>
          </ac:spMkLst>
        </pc:spChg>
        <pc:spChg chg="add del mod">
          <ac:chgData name="Lijon Fogel" userId="a695fa9b24a95d5e" providerId="LiveId" clId="{FCE72DF3-98C3-46E3-B887-E83CD7E4DB10}" dt="2021-12-22T20:28:44.593" v="1612" actId="478"/>
          <ac:spMkLst>
            <pc:docMk/>
            <pc:sldMk cId="1882536053" sldId="285"/>
            <ac:spMk id="42" creationId="{05F662CE-B88F-4A67-8178-5347EC4AC43F}"/>
          </ac:spMkLst>
        </pc:spChg>
        <pc:spChg chg="add del mod">
          <ac:chgData name="Lijon Fogel" userId="a695fa9b24a95d5e" providerId="LiveId" clId="{FCE72DF3-98C3-46E3-B887-E83CD7E4DB10}" dt="2021-12-22T20:28:44.593" v="1612" actId="478"/>
          <ac:spMkLst>
            <pc:docMk/>
            <pc:sldMk cId="1882536053" sldId="285"/>
            <ac:spMk id="43" creationId="{1FBD12E9-1EB3-4F3C-B339-5BD487222293}"/>
          </ac:spMkLst>
        </pc:spChg>
        <pc:grpChg chg="mod">
          <ac:chgData name="Lijon Fogel" userId="a695fa9b24a95d5e" providerId="LiveId" clId="{FCE72DF3-98C3-46E3-B887-E83CD7E4DB10}" dt="2021-12-22T20:23:41.910" v="1577" actId="1076"/>
          <ac:grpSpMkLst>
            <pc:docMk/>
            <pc:sldMk cId="1882536053" sldId="285"/>
            <ac:grpSpMk id="23" creationId="{E52640F6-5607-4442-82E4-3F2F43D8FCD4}"/>
          </ac:grpSpMkLst>
        </pc:grpChg>
        <pc:cxnChg chg="add del mod">
          <ac:chgData name="Lijon Fogel" userId="a695fa9b24a95d5e" providerId="LiveId" clId="{FCE72DF3-98C3-46E3-B887-E83CD7E4DB10}" dt="2021-12-22T20:28:51.699" v="1613" actId="478"/>
          <ac:cxnSpMkLst>
            <pc:docMk/>
            <pc:sldMk cId="1882536053" sldId="285"/>
            <ac:cxnSpMk id="15" creationId="{C4DAE59A-4AC3-4457-8B80-B9182EB31F10}"/>
          </ac:cxnSpMkLst>
        </pc:cxnChg>
      </pc:sldChg>
      <pc:sldMasterChg chg="modSp mod modSldLayout">
        <pc:chgData name="Lijon Fogel" userId="a695fa9b24a95d5e" providerId="LiveId" clId="{FCE72DF3-98C3-46E3-B887-E83CD7E4DB10}" dt="2021-12-22T16:16:39.564" v="128" actId="207"/>
        <pc:sldMasterMkLst>
          <pc:docMk/>
          <pc:sldMasterMk cId="3600159396" sldId="2147483763"/>
        </pc:sldMasterMkLst>
        <pc:spChg chg="mod">
          <ac:chgData name="Lijon Fogel" userId="a695fa9b24a95d5e" providerId="LiveId" clId="{FCE72DF3-98C3-46E3-B887-E83CD7E4DB10}" dt="2021-12-22T16:16:39.564" v="128" actId="207"/>
          <ac:spMkLst>
            <pc:docMk/>
            <pc:sldMasterMk cId="3600159396" sldId="2147483763"/>
            <ac:spMk id="4" creationId="{90B33323-CC9D-4935-9F13-8C376EEE97F3}"/>
          </ac:spMkLst>
        </pc:spChg>
        <pc:spChg chg="mod">
          <ac:chgData name="Lijon Fogel" userId="a695fa9b24a95d5e" providerId="LiveId" clId="{FCE72DF3-98C3-46E3-B887-E83CD7E4DB10}" dt="2021-12-22T16:16:36.934" v="127" actId="207"/>
          <ac:spMkLst>
            <pc:docMk/>
            <pc:sldMasterMk cId="3600159396" sldId="2147483763"/>
            <ac:spMk id="5" creationId="{5508C3F2-7513-4F15-9D50-F34BE26A6247}"/>
          </ac:spMkLst>
        </pc:spChg>
        <pc:sldLayoutChg chg="modSp mod">
          <pc:chgData name="Lijon Fogel" userId="a695fa9b24a95d5e" providerId="LiveId" clId="{FCE72DF3-98C3-46E3-B887-E83CD7E4DB10}" dt="2021-12-22T16:15:01.216" v="111" actId="1036"/>
          <pc:sldLayoutMkLst>
            <pc:docMk/>
            <pc:sldMasterMk cId="3600159396" sldId="2147483763"/>
            <pc:sldLayoutMk cId="4077788552" sldId="2147483765"/>
          </pc:sldLayoutMkLst>
          <pc:spChg chg="mod">
            <ac:chgData name="Lijon Fogel" userId="a695fa9b24a95d5e" providerId="LiveId" clId="{FCE72DF3-98C3-46E3-B887-E83CD7E4DB10}" dt="2021-12-22T16:15:01.216" v="111" actId="1036"/>
            <ac:spMkLst>
              <pc:docMk/>
              <pc:sldMasterMk cId="3600159396" sldId="2147483763"/>
              <pc:sldLayoutMk cId="4077788552" sldId="2147483765"/>
              <ac:spMk id="4" creationId="{1623EC52-7132-4983-BE34-6BF56E674030}"/>
            </ac:spMkLst>
          </pc:spChg>
          <pc:spChg chg="mod">
            <ac:chgData name="Lijon Fogel" userId="a695fa9b24a95d5e" providerId="LiveId" clId="{FCE72DF3-98C3-46E3-B887-E83CD7E4DB10}" dt="2021-12-22T16:15:01.216" v="111" actId="1036"/>
            <ac:spMkLst>
              <pc:docMk/>
              <pc:sldMasterMk cId="3600159396" sldId="2147483763"/>
              <pc:sldLayoutMk cId="4077788552" sldId="2147483765"/>
              <ac:spMk id="5" creationId="{907F37B3-0CB8-4103-B909-F89C62443CE7}"/>
            </ac:spMkLst>
          </pc:spChg>
        </pc:sldLayoutChg>
      </pc:sldMasterChg>
    </pc:docChg>
  </pc:docChgLst>
  <pc:docChgLst>
    <pc:chgData name="Lijon Fogel" userId="a695fa9b24a95d5e" providerId="LiveId" clId="{824A2FE1-7DEA-48FC-9C74-439EA5D94B4D}"/>
    <pc:docChg chg="undo redo custSel addSld delSld modSld sldOrd">
      <pc:chgData name="Lijon Fogel" userId="a695fa9b24a95d5e" providerId="LiveId" clId="{824A2FE1-7DEA-48FC-9C74-439EA5D94B4D}" dt="2021-12-22T09:36:33.127" v="779" actId="1076"/>
      <pc:docMkLst>
        <pc:docMk/>
      </pc:docMkLst>
      <pc:sldChg chg="addSp delSp modSp mod delDesignElem">
        <pc:chgData name="Lijon Fogel" userId="a695fa9b24a95d5e" providerId="LiveId" clId="{824A2FE1-7DEA-48FC-9C74-439EA5D94B4D}" dt="2021-12-22T08:52:03.179" v="54"/>
        <pc:sldMkLst>
          <pc:docMk/>
          <pc:sldMk cId="2475805559" sldId="257"/>
        </pc:sldMkLst>
        <pc:spChg chg="mod">
          <ac:chgData name="Lijon Fogel" userId="a695fa9b24a95d5e" providerId="LiveId" clId="{824A2FE1-7DEA-48FC-9C74-439EA5D94B4D}" dt="2021-12-22T08:52:03.179" v="54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Lijon Fogel" userId="a695fa9b24a95d5e" providerId="LiveId" clId="{824A2FE1-7DEA-48FC-9C74-439EA5D94B4D}" dt="2021-12-22T08:51:59.483" v="48" actId="1076"/>
          <ac:spMkLst>
            <pc:docMk/>
            <pc:sldMk cId="2475805559" sldId="257"/>
            <ac:spMk id="3" creationId="{835D6E6B-3353-491C-A3C6-F278D6CED8B3}"/>
          </ac:spMkLst>
        </pc:spChg>
        <pc:spChg chg="add del">
          <ac:chgData name="Lijon Fogel" userId="a695fa9b24a95d5e" providerId="LiveId" clId="{824A2FE1-7DEA-48FC-9C74-439EA5D94B4D}" dt="2021-12-22T08:52:03.179" v="54"/>
          <ac:spMkLst>
            <pc:docMk/>
            <pc:sldMk cId="2475805559" sldId="257"/>
            <ac:spMk id="18" creationId="{D6D7A0BC-0046-4CAA-8E7F-DCAFE511EA0E}"/>
          </ac:spMkLst>
        </pc:spChg>
        <pc:spChg chg="add del">
          <ac:chgData name="Lijon Fogel" userId="a695fa9b24a95d5e" providerId="LiveId" clId="{824A2FE1-7DEA-48FC-9C74-439EA5D94B4D}" dt="2021-12-22T08:52:03.179" v="54"/>
          <ac:spMkLst>
            <pc:docMk/>
            <pc:sldMk cId="2475805559" sldId="257"/>
            <ac:spMk id="20" creationId="{E7C6334F-6411-41EC-AD7D-179EDD8B58CB}"/>
          </ac:spMkLst>
        </pc:spChg>
        <pc:spChg chg="add del">
          <ac:chgData name="Lijon Fogel" userId="a695fa9b24a95d5e" providerId="LiveId" clId="{824A2FE1-7DEA-48FC-9C74-439EA5D94B4D}" dt="2021-12-22T08:52:03.179" v="54"/>
          <ac:spMkLst>
            <pc:docMk/>
            <pc:sldMk cId="2475805559" sldId="257"/>
            <ac:spMk id="22" creationId="{E6B02CEE-3AF8-4349-9B3E-8970E6DF62B3}"/>
          </ac:spMkLst>
        </pc:spChg>
        <pc:spChg chg="add del">
          <ac:chgData name="Lijon Fogel" userId="a695fa9b24a95d5e" providerId="LiveId" clId="{824A2FE1-7DEA-48FC-9C74-439EA5D94B4D}" dt="2021-12-22T08:52:03.179" v="54"/>
          <ac:spMkLst>
            <pc:docMk/>
            <pc:sldMk cId="2475805559" sldId="257"/>
            <ac:spMk id="24" creationId="{AAA01CF0-3FB5-44EB-B7DE-F2E86374C2FB}"/>
          </ac:spMkLst>
        </pc:spChg>
      </pc:sldChg>
      <pc:sldChg chg="modSp mod">
        <pc:chgData name="Lijon Fogel" userId="a695fa9b24a95d5e" providerId="LiveId" clId="{824A2FE1-7DEA-48FC-9C74-439EA5D94B4D}" dt="2021-12-22T08:52:03.179" v="54"/>
        <pc:sldMkLst>
          <pc:docMk/>
          <pc:sldMk cId="2753320815" sldId="259"/>
        </pc:sldMkLst>
        <pc:spChg chg="mod">
          <ac:chgData name="Lijon Fogel" userId="a695fa9b24a95d5e" providerId="LiveId" clId="{824A2FE1-7DEA-48FC-9C74-439EA5D94B4D}" dt="2021-12-22T08:52:03.179" v="54"/>
          <ac:spMkLst>
            <pc:docMk/>
            <pc:sldMk cId="2753320815" sldId="259"/>
            <ac:spMk id="2" creationId="{967C403A-313A-4993-908F-345D6DCDDEBD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2753320815" sldId="259"/>
            <ac:spMk id="3" creationId="{34CA37BE-A1D0-4378-84CD-ACEFD760168D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2753320815" sldId="259"/>
            <ac:spMk id="4" creationId="{D6041E96-0060-4147-8186-1E5015C848A4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2753320815" sldId="259"/>
            <ac:spMk id="6" creationId="{49541EE0-CC38-497C-85E7-8C796244ACD1}"/>
          </ac:spMkLst>
        </pc:spChg>
      </pc:sldChg>
      <pc:sldChg chg="modSp">
        <pc:chgData name="Lijon Fogel" userId="a695fa9b24a95d5e" providerId="LiveId" clId="{824A2FE1-7DEA-48FC-9C74-439EA5D94B4D}" dt="2021-12-22T08:52:03.179" v="54"/>
        <pc:sldMkLst>
          <pc:docMk/>
          <pc:sldMk cId="563752832" sldId="260"/>
        </pc:sldMkLst>
        <pc:spChg chg="mod">
          <ac:chgData name="Lijon Fogel" userId="a695fa9b24a95d5e" providerId="LiveId" clId="{824A2FE1-7DEA-48FC-9C74-439EA5D94B4D}" dt="2021-12-22T08:52:03.179" v="54"/>
          <ac:spMkLst>
            <pc:docMk/>
            <pc:sldMk cId="563752832" sldId="260"/>
            <ac:spMk id="2" creationId="{C5CAC280-5F77-49D3-AC83-6171EA7FE4E8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563752832" sldId="260"/>
            <ac:spMk id="5" creationId="{1795396F-C4C6-4E5F-BD0C-3C9A41D297CC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563752832" sldId="260"/>
            <ac:spMk id="10" creationId="{2FD89386-D73B-477B-912C-4FC5C266D813}"/>
          </ac:spMkLst>
        </pc:spChg>
        <pc:graphicFrameChg chg="mod">
          <ac:chgData name="Lijon Fogel" userId="a695fa9b24a95d5e" providerId="LiveId" clId="{824A2FE1-7DEA-48FC-9C74-439EA5D94B4D}" dt="2021-12-22T08:52:03.179" v="54"/>
          <ac:graphicFrameMkLst>
            <pc:docMk/>
            <pc:sldMk cId="563752832" sldId="260"/>
            <ac:graphicFrameMk id="4" creationId="{712F8E1F-CF23-4071-84CC-6F8C4D9DD846}"/>
          </ac:graphicFrameMkLst>
        </pc:graphicFrameChg>
      </pc:sldChg>
      <pc:sldChg chg="addSp modSp modAnim">
        <pc:chgData name="Lijon Fogel" userId="a695fa9b24a95d5e" providerId="LiveId" clId="{824A2FE1-7DEA-48FC-9C74-439EA5D94B4D}" dt="2021-12-22T08:52:03.179" v="54"/>
        <pc:sldMkLst>
          <pc:docMk/>
          <pc:sldMk cId="1971452481" sldId="261"/>
        </pc:sldMkLst>
        <pc:spChg chg="mod">
          <ac:chgData name="Lijon Fogel" userId="a695fa9b24a95d5e" providerId="LiveId" clId="{824A2FE1-7DEA-48FC-9C74-439EA5D94B4D}" dt="2021-12-22T08:52:03.179" v="54"/>
          <ac:spMkLst>
            <pc:docMk/>
            <pc:sldMk cId="1971452481" sldId="261"/>
            <ac:spMk id="2" creationId="{DA67C3B7-360B-4714-A68D-DFDE4703FDE0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1971452481" sldId="261"/>
            <ac:spMk id="3" creationId="{F149C124-B734-432D-9899-4934BAFE2A90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1971452481" sldId="261"/>
            <ac:spMk id="4" creationId="{D9D7C6D2-6D1F-485E-8B79-D7CE4100E88E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1971452481" sldId="261"/>
            <ac:spMk id="7" creationId="{4C898C3D-4898-42E6-B18C-5E5F4DA5774E}"/>
          </ac:spMkLst>
        </pc:spChg>
        <pc:picChg chg="add mod">
          <ac:chgData name="Lijon Fogel" userId="a695fa9b24a95d5e" providerId="LiveId" clId="{824A2FE1-7DEA-48FC-9C74-439EA5D94B4D}" dt="2021-12-22T08:43:54.309" v="15" actId="1076"/>
          <ac:picMkLst>
            <pc:docMk/>
            <pc:sldMk cId="1971452481" sldId="261"/>
            <ac:picMk id="1026" creationId="{AF784BD9-7765-4C39-B823-E9F15B923C94}"/>
          </ac:picMkLst>
        </pc:picChg>
      </pc:sldChg>
      <pc:sldChg chg="modSp">
        <pc:chgData name="Lijon Fogel" userId="a695fa9b24a95d5e" providerId="LiveId" clId="{824A2FE1-7DEA-48FC-9C74-439EA5D94B4D}" dt="2021-12-22T08:52:03.179" v="54"/>
        <pc:sldMkLst>
          <pc:docMk/>
          <pc:sldMk cId="3536062594" sldId="262"/>
        </pc:sldMkLst>
        <pc:spChg chg="mod">
          <ac:chgData name="Lijon Fogel" userId="a695fa9b24a95d5e" providerId="LiveId" clId="{824A2FE1-7DEA-48FC-9C74-439EA5D94B4D}" dt="2021-12-22T08:52:03.179" v="54"/>
          <ac:spMkLst>
            <pc:docMk/>
            <pc:sldMk cId="3536062594" sldId="262"/>
            <ac:spMk id="2" creationId="{D6D37370-2145-45E5-92C4-1CADC5DA754C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3536062594" sldId="262"/>
            <ac:spMk id="4" creationId="{E230C6FC-E342-49DF-BE43-B4B679B9EB00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3536062594" sldId="262"/>
            <ac:spMk id="9" creationId="{AE1E2E19-7C80-4743-A3ED-D957254E31A5}"/>
          </ac:spMkLst>
        </pc:spChg>
      </pc:sldChg>
      <pc:sldChg chg="modSp mod">
        <pc:chgData name="Lijon Fogel" userId="a695fa9b24a95d5e" providerId="LiveId" clId="{824A2FE1-7DEA-48FC-9C74-439EA5D94B4D}" dt="2021-12-22T08:52:03.179" v="54"/>
        <pc:sldMkLst>
          <pc:docMk/>
          <pc:sldMk cId="3188077928" sldId="263"/>
        </pc:sldMkLst>
        <pc:spChg chg="mod">
          <ac:chgData name="Lijon Fogel" userId="a695fa9b24a95d5e" providerId="LiveId" clId="{824A2FE1-7DEA-48FC-9C74-439EA5D94B4D}" dt="2021-12-22T08:52:03.179" v="54"/>
          <ac:spMkLst>
            <pc:docMk/>
            <pc:sldMk cId="3188077928" sldId="263"/>
            <ac:spMk id="2" creationId="{8617A06D-3746-438D-81D5-C7444891C120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3188077928" sldId="263"/>
            <ac:spMk id="3" creationId="{845D4C9D-AF6C-4D1E-9CBE-08F3BE89FE5A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3188077928" sldId="263"/>
            <ac:spMk id="4" creationId="{6B1649D2-3641-46E2-AE80-4C1F78B49F49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3188077928" sldId="263"/>
            <ac:spMk id="5" creationId="{C365B9A6-F59A-4668-AF30-7E38CFF06F08}"/>
          </ac:spMkLst>
        </pc:spChg>
      </pc:sldChg>
      <pc:sldChg chg="modSp">
        <pc:chgData name="Lijon Fogel" userId="a695fa9b24a95d5e" providerId="LiveId" clId="{824A2FE1-7DEA-48FC-9C74-439EA5D94B4D}" dt="2021-12-22T08:52:03.179" v="54"/>
        <pc:sldMkLst>
          <pc:docMk/>
          <pc:sldMk cId="1106964739" sldId="264"/>
        </pc:sldMkLst>
        <pc:spChg chg="mod">
          <ac:chgData name="Lijon Fogel" userId="a695fa9b24a95d5e" providerId="LiveId" clId="{824A2FE1-7DEA-48FC-9C74-439EA5D94B4D}" dt="2021-12-22T08:52:03.179" v="54"/>
          <ac:spMkLst>
            <pc:docMk/>
            <pc:sldMk cId="1106964739" sldId="264"/>
            <ac:spMk id="2" creationId="{E7708B80-54FE-4D93-ADD2-8FBCA80C224F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1106964739" sldId="264"/>
            <ac:spMk id="3" creationId="{82B61442-D97C-4373-B605-77134C9BBFD9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1106964739" sldId="264"/>
            <ac:spMk id="4" creationId="{90F5F1BC-1195-4E37-8922-5C2EF3DD7FA3}"/>
          </ac:spMkLst>
        </pc:spChg>
      </pc:sldChg>
      <pc:sldChg chg="modSp">
        <pc:chgData name="Lijon Fogel" userId="a695fa9b24a95d5e" providerId="LiveId" clId="{824A2FE1-7DEA-48FC-9C74-439EA5D94B4D}" dt="2021-12-22T08:52:03.179" v="54"/>
        <pc:sldMkLst>
          <pc:docMk/>
          <pc:sldMk cId="3973005554" sldId="265"/>
        </pc:sldMkLst>
        <pc:spChg chg="mod">
          <ac:chgData name="Lijon Fogel" userId="a695fa9b24a95d5e" providerId="LiveId" clId="{824A2FE1-7DEA-48FC-9C74-439EA5D94B4D}" dt="2021-12-22T08:52:03.179" v="54"/>
          <ac:spMkLst>
            <pc:docMk/>
            <pc:sldMk cId="3973005554" sldId="265"/>
            <ac:spMk id="3" creationId="{A07C3B9E-D005-43F0-B191-C36E6105602D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3973005554" sldId="265"/>
            <ac:spMk id="4" creationId="{FFE00E3C-82EE-4B15-B460-6724AFAF683E}"/>
          </ac:spMkLst>
        </pc:spChg>
      </pc:sldChg>
      <pc:sldChg chg="modSp modAnim">
        <pc:chgData name="Lijon Fogel" userId="a695fa9b24a95d5e" providerId="LiveId" clId="{824A2FE1-7DEA-48FC-9C74-439EA5D94B4D}" dt="2021-12-22T08:55:59.843" v="61"/>
        <pc:sldMkLst>
          <pc:docMk/>
          <pc:sldMk cId="2189405280" sldId="266"/>
        </pc:sldMkLst>
        <pc:spChg chg="mod">
          <ac:chgData name="Lijon Fogel" userId="a695fa9b24a95d5e" providerId="LiveId" clId="{824A2FE1-7DEA-48FC-9C74-439EA5D94B4D}" dt="2021-12-22T08:52:03.179" v="54"/>
          <ac:spMkLst>
            <pc:docMk/>
            <pc:sldMk cId="2189405280" sldId="266"/>
            <ac:spMk id="2" creationId="{E8183930-5606-4786-9214-4B1505FF6FC9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2189405280" sldId="266"/>
            <ac:spMk id="4" creationId="{CD76FD58-D442-4346-A531-C185833E0630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2189405280" sldId="266"/>
            <ac:spMk id="13" creationId="{05E11F87-A9BA-4877-BD76-1B8D59744A00}"/>
          </ac:spMkLst>
        </pc:spChg>
      </pc:sldChg>
      <pc:sldChg chg="modSp">
        <pc:chgData name="Lijon Fogel" userId="a695fa9b24a95d5e" providerId="LiveId" clId="{824A2FE1-7DEA-48FC-9C74-439EA5D94B4D}" dt="2021-12-22T08:52:03.179" v="54"/>
        <pc:sldMkLst>
          <pc:docMk/>
          <pc:sldMk cId="1394064762" sldId="267"/>
        </pc:sldMkLst>
        <pc:spChg chg="mod">
          <ac:chgData name="Lijon Fogel" userId="a695fa9b24a95d5e" providerId="LiveId" clId="{824A2FE1-7DEA-48FC-9C74-439EA5D94B4D}" dt="2021-12-22T08:52:03.179" v="54"/>
          <ac:spMkLst>
            <pc:docMk/>
            <pc:sldMk cId="1394064762" sldId="267"/>
            <ac:spMk id="2" creationId="{A9BF2416-ED8A-4E96-A8C1-D61D530D0C94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1394064762" sldId="267"/>
            <ac:spMk id="4" creationId="{2ABCFE2A-8958-48B9-8F79-E526B59625B8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1394064762" sldId="267"/>
            <ac:spMk id="22" creationId="{AF71CFA5-7A3C-4D94-8947-F6B9F3CA163C}"/>
          </ac:spMkLst>
        </pc:spChg>
      </pc:sldChg>
      <pc:sldChg chg="addSp delSp modSp new del mod modAnim">
        <pc:chgData name="Lijon Fogel" userId="a695fa9b24a95d5e" providerId="LiveId" clId="{824A2FE1-7DEA-48FC-9C74-439EA5D94B4D}" dt="2021-12-22T08:50:12.670" v="31" actId="47"/>
        <pc:sldMkLst>
          <pc:docMk/>
          <pc:sldMk cId="604780522" sldId="268"/>
        </pc:sldMkLst>
        <pc:spChg chg="del mod">
          <ac:chgData name="Lijon Fogel" userId="a695fa9b24a95d5e" providerId="LiveId" clId="{824A2FE1-7DEA-48FC-9C74-439EA5D94B4D}" dt="2021-12-22T08:36:47.301" v="2" actId="478"/>
          <ac:spMkLst>
            <pc:docMk/>
            <pc:sldMk cId="604780522" sldId="268"/>
            <ac:spMk id="2" creationId="{804BB8CC-61B0-48BA-A549-47EE7CE7E8B1}"/>
          </ac:spMkLst>
        </pc:spChg>
        <pc:spChg chg="del">
          <ac:chgData name="Lijon Fogel" userId="a695fa9b24a95d5e" providerId="LiveId" clId="{824A2FE1-7DEA-48FC-9C74-439EA5D94B4D}" dt="2021-12-22T08:36:48.547" v="3" actId="478"/>
          <ac:spMkLst>
            <pc:docMk/>
            <pc:sldMk cId="604780522" sldId="268"/>
            <ac:spMk id="3" creationId="{DF6A2294-7F43-444A-A86B-52F01173B36F}"/>
          </ac:spMkLst>
        </pc:spChg>
        <pc:graphicFrameChg chg="add mod modGraphic">
          <ac:chgData name="Lijon Fogel" userId="a695fa9b24a95d5e" providerId="LiveId" clId="{824A2FE1-7DEA-48FC-9C74-439EA5D94B4D}" dt="2021-12-22T08:47:22.078" v="27" actId="27117"/>
          <ac:graphicFrameMkLst>
            <pc:docMk/>
            <pc:sldMk cId="604780522" sldId="268"/>
            <ac:graphicFrameMk id="7" creationId="{DB0B4F8F-9094-455C-B88D-EE89A70C9BDA}"/>
          </ac:graphicFrameMkLst>
        </pc:graphicFrameChg>
        <pc:graphicFrameChg chg="add mod modGraphic">
          <ac:chgData name="Lijon Fogel" userId="a695fa9b24a95d5e" providerId="LiveId" clId="{824A2FE1-7DEA-48FC-9C74-439EA5D94B4D}" dt="2021-12-22T08:37:13.114" v="8" actId="1076"/>
          <ac:graphicFrameMkLst>
            <pc:docMk/>
            <pc:sldMk cId="604780522" sldId="268"/>
            <ac:graphicFrameMk id="9" creationId="{6598F3C2-9328-4049-BB91-3A3EF5DDF561}"/>
          </ac:graphicFrameMkLst>
        </pc:graphicFrameChg>
        <pc:graphicFrameChg chg="add mod modGraphic">
          <ac:chgData name="Lijon Fogel" userId="a695fa9b24a95d5e" providerId="LiveId" clId="{824A2FE1-7DEA-48FC-9C74-439EA5D94B4D}" dt="2021-12-22T08:37:21.014" v="10" actId="1076"/>
          <ac:graphicFrameMkLst>
            <pc:docMk/>
            <pc:sldMk cId="604780522" sldId="268"/>
            <ac:graphicFrameMk id="11" creationId="{3E9B7FD0-6530-4F29-896A-C32D9376984A}"/>
          </ac:graphicFrameMkLst>
        </pc:graphicFrameChg>
      </pc:sldChg>
      <pc:sldChg chg="addSp delSp modSp new add del mod">
        <pc:chgData name="Lijon Fogel" userId="a695fa9b24a95d5e" providerId="LiveId" clId="{824A2FE1-7DEA-48FC-9C74-439EA5D94B4D}" dt="2021-12-22T09:35:02.954" v="754" actId="47"/>
        <pc:sldMkLst>
          <pc:docMk/>
          <pc:sldMk cId="2908778594" sldId="268"/>
        </pc:sldMkLst>
        <pc:spChg chg="del">
          <ac:chgData name="Lijon Fogel" userId="a695fa9b24a95d5e" providerId="LiveId" clId="{824A2FE1-7DEA-48FC-9C74-439EA5D94B4D}" dt="2021-12-22T08:51:22.575" v="33" actId="478"/>
          <ac:spMkLst>
            <pc:docMk/>
            <pc:sldMk cId="2908778594" sldId="268"/>
            <ac:spMk id="2" creationId="{8B9B409B-D6F2-4180-B8DD-F072F24B0151}"/>
          </ac:spMkLst>
        </pc:spChg>
        <pc:spChg chg="add del">
          <ac:chgData name="Lijon Fogel" userId="a695fa9b24a95d5e" providerId="LiveId" clId="{824A2FE1-7DEA-48FC-9C74-439EA5D94B4D}" dt="2021-12-22T08:51:41.203" v="42" actId="478"/>
          <ac:spMkLst>
            <pc:docMk/>
            <pc:sldMk cId="2908778594" sldId="268"/>
            <ac:spMk id="3" creationId="{40F7C83A-21DA-4071-9487-2D460ACFF3B1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2908778594" sldId="268"/>
            <ac:spMk id="4" creationId="{B2EF226A-3945-4FD4-9AA9-A9C3FB60D119}"/>
          </ac:spMkLst>
        </pc:spChg>
        <pc:spChg chg="mod">
          <ac:chgData name="Lijon Fogel" userId="a695fa9b24a95d5e" providerId="LiveId" clId="{824A2FE1-7DEA-48FC-9C74-439EA5D94B4D}" dt="2021-12-22T08:52:03.179" v="54"/>
          <ac:spMkLst>
            <pc:docMk/>
            <pc:sldMk cId="2908778594" sldId="268"/>
            <ac:spMk id="5" creationId="{B40283A7-9E24-4F74-A81E-BBF7B3B29573}"/>
          </ac:spMkLst>
        </pc:spChg>
        <pc:spChg chg="add del mod">
          <ac:chgData name="Lijon Fogel" userId="a695fa9b24a95d5e" providerId="LiveId" clId="{824A2FE1-7DEA-48FC-9C74-439EA5D94B4D}" dt="2021-12-22T08:56:22.694" v="62"/>
          <ac:spMkLst>
            <pc:docMk/>
            <pc:sldMk cId="2908778594" sldId="268"/>
            <ac:spMk id="6" creationId="{B0018EC9-03FD-4909-A792-467F16405B13}"/>
          </ac:spMkLst>
        </pc:spChg>
        <pc:spChg chg="add del mod">
          <ac:chgData name="Lijon Fogel" userId="a695fa9b24a95d5e" providerId="LiveId" clId="{824A2FE1-7DEA-48FC-9C74-439EA5D94B4D}" dt="2021-12-22T08:56:22.694" v="62"/>
          <ac:spMkLst>
            <pc:docMk/>
            <pc:sldMk cId="2908778594" sldId="268"/>
            <ac:spMk id="7" creationId="{66DE9929-C7A5-44A5-A875-220F0D013E18}"/>
          </ac:spMkLst>
        </pc:spChg>
        <pc:spChg chg="mod">
          <ac:chgData name="Lijon Fogel" userId="a695fa9b24a95d5e" providerId="LiveId" clId="{824A2FE1-7DEA-48FC-9C74-439EA5D94B4D}" dt="2021-12-22T09:08:10.389" v="647" actId="14100"/>
          <ac:spMkLst>
            <pc:docMk/>
            <pc:sldMk cId="2908778594" sldId="268"/>
            <ac:spMk id="8" creationId="{49F57304-53CD-4F46-AA81-9C22095EDD64}"/>
          </ac:spMkLst>
        </pc:spChg>
        <pc:spChg chg="add del mod">
          <ac:chgData name="Lijon Fogel" userId="a695fa9b24a95d5e" providerId="LiveId" clId="{824A2FE1-7DEA-48FC-9C74-439EA5D94B4D}" dt="2021-12-22T08:57:29.884" v="67"/>
          <ac:spMkLst>
            <pc:docMk/>
            <pc:sldMk cId="2908778594" sldId="268"/>
            <ac:spMk id="9" creationId="{AF450BE2-7C30-49F5-8A21-8A7C54C25330}"/>
          </ac:spMkLst>
        </pc:spChg>
        <pc:spChg chg="add del mod">
          <ac:chgData name="Lijon Fogel" userId="a695fa9b24a95d5e" providerId="LiveId" clId="{824A2FE1-7DEA-48FC-9C74-439EA5D94B4D}" dt="2021-12-22T08:57:29.884" v="67"/>
          <ac:spMkLst>
            <pc:docMk/>
            <pc:sldMk cId="2908778594" sldId="268"/>
            <ac:spMk id="10" creationId="{F59A9DC2-6635-4D0A-BAF6-AB9CD03F9CD0}"/>
          </ac:spMkLst>
        </pc:spChg>
        <pc:spChg chg="mod">
          <ac:chgData name="Lijon Fogel" userId="a695fa9b24a95d5e" providerId="LiveId" clId="{824A2FE1-7DEA-48FC-9C74-439EA5D94B4D}" dt="2021-12-22T09:08:04.752" v="646" actId="1037"/>
          <ac:spMkLst>
            <pc:docMk/>
            <pc:sldMk cId="2908778594" sldId="268"/>
            <ac:spMk id="11" creationId="{FAA2CF1B-FA35-494C-BE76-BE6D029A0EC3}"/>
          </ac:spMkLst>
        </pc:spChg>
        <pc:spChg chg="add del mod">
          <ac:chgData name="Lijon Fogel" userId="a695fa9b24a95d5e" providerId="LiveId" clId="{824A2FE1-7DEA-48FC-9C74-439EA5D94B4D}" dt="2021-12-22T08:58:18.862" v="79"/>
          <ac:spMkLst>
            <pc:docMk/>
            <pc:sldMk cId="2908778594" sldId="268"/>
            <ac:spMk id="12" creationId="{8C5F551B-9AE6-49C4-B490-721D126C7E38}"/>
          </ac:spMkLst>
        </pc:spChg>
        <pc:spChg chg="add del mod">
          <ac:chgData name="Lijon Fogel" userId="a695fa9b24a95d5e" providerId="LiveId" clId="{824A2FE1-7DEA-48FC-9C74-439EA5D94B4D}" dt="2021-12-22T08:58:18.862" v="79"/>
          <ac:spMkLst>
            <pc:docMk/>
            <pc:sldMk cId="2908778594" sldId="268"/>
            <ac:spMk id="13" creationId="{E2C7EA4E-3FD1-429A-890A-F6AEC6A72CA9}"/>
          </ac:spMkLst>
        </pc:spChg>
        <pc:spChg chg="mod">
          <ac:chgData name="Lijon Fogel" userId="a695fa9b24a95d5e" providerId="LiveId" clId="{824A2FE1-7DEA-48FC-9C74-439EA5D94B4D}" dt="2021-12-22T09:08:04.752" v="646" actId="1037"/>
          <ac:spMkLst>
            <pc:docMk/>
            <pc:sldMk cId="2908778594" sldId="268"/>
            <ac:spMk id="14" creationId="{A5B65C1B-C1F6-4859-AB14-460219C7AF8D}"/>
          </ac:spMkLst>
        </pc:spChg>
        <pc:spChg chg="add del">
          <ac:chgData name="Lijon Fogel" userId="a695fa9b24a95d5e" providerId="LiveId" clId="{824A2FE1-7DEA-48FC-9C74-439EA5D94B4D}" dt="2021-12-22T08:58:39.626" v="83"/>
          <ac:spMkLst>
            <pc:docMk/>
            <pc:sldMk cId="2908778594" sldId="268"/>
            <ac:spMk id="15" creationId="{6A01B30F-0B6D-4FEE-A8D2-9AC80A3CCC69}"/>
          </ac:spMkLst>
        </pc:spChg>
        <pc:spChg chg="add del mod">
          <ac:chgData name="Lijon Fogel" userId="a695fa9b24a95d5e" providerId="LiveId" clId="{824A2FE1-7DEA-48FC-9C74-439EA5D94B4D}" dt="2021-12-22T08:58:39.626" v="83"/>
          <ac:spMkLst>
            <pc:docMk/>
            <pc:sldMk cId="2908778594" sldId="268"/>
            <ac:spMk id="16" creationId="{E82D50AB-ECA7-463A-8ACD-5F25FD4216CA}"/>
          </ac:spMkLst>
        </pc:spChg>
        <pc:spChg chg="mod">
          <ac:chgData name="Lijon Fogel" userId="a695fa9b24a95d5e" providerId="LiveId" clId="{824A2FE1-7DEA-48FC-9C74-439EA5D94B4D}" dt="2021-12-22T09:09:32.932" v="650" actId="16037"/>
          <ac:spMkLst>
            <pc:docMk/>
            <pc:sldMk cId="2908778594" sldId="268"/>
            <ac:spMk id="17" creationId="{63A59026-03F5-467E-93CB-71CDF21B1CCE}"/>
          </ac:spMkLst>
        </pc:spChg>
        <pc:spChg chg="add mod">
          <ac:chgData name="Lijon Fogel" userId="a695fa9b24a95d5e" providerId="LiveId" clId="{824A2FE1-7DEA-48FC-9C74-439EA5D94B4D}" dt="2021-12-22T09:07:26.915" v="568" actId="571"/>
          <ac:spMkLst>
            <pc:docMk/>
            <pc:sldMk cId="2908778594" sldId="268"/>
            <ac:spMk id="18" creationId="{2B3C54CD-2D8D-4C06-B1EF-E953679E61EA}"/>
          </ac:spMkLst>
        </pc:spChg>
      </pc:sldChg>
      <pc:sldChg chg="modSp add del mod modTransition">
        <pc:chgData name="Lijon Fogel" userId="a695fa9b24a95d5e" providerId="LiveId" clId="{824A2FE1-7DEA-48FC-9C74-439EA5D94B4D}" dt="2021-12-22T09:05:23.692" v="556" actId="2696"/>
        <pc:sldMkLst>
          <pc:docMk/>
          <pc:sldMk cId="3587315199" sldId="269"/>
        </pc:sldMkLst>
        <pc:spChg chg="mod">
          <ac:chgData name="Lijon Fogel" userId="a695fa9b24a95d5e" providerId="LiveId" clId="{824A2FE1-7DEA-48FC-9C74-439EA5D94B4D}" dt="2021-12-22T09:04:41.744" v="545" actId="1076"/>
          <ac:spMkLst>
            <pc:docMk/>
            <pc:sldMk cId="3587315199" sldId="269"/>
            <ac:spMk id="11" creationId="{FAA2CF1B-FA35-494C-BE76-BE6D029A0EC3}"/>
          </ac:spMkLst>
        </pc:spChg>
      </pc:sldChg>
      <pc:sldChg chg="modSp add del mod modTransition">
        <pc:chgData name="Lijon Fogel" userId="a695fa9b24a95d5e" providerId="LiveId" clId="{824A2FE1-7DEA-48FC-9C74-439EA5D94B4D}" dt="2021-12-22T09:05:20.985" v="555" actId="2696"/>
        <pc:sldMkLst>
          <pc:docMk/>
          <pc:sldMk cId="1705033184" sldId="270"/>
        </pc:sldMkLst>
        <pc:spChg chg="mod">
          <ac:chgData name="Lijon Fogel" userId="a695fa9b24a95d5e" providerId="LiveId" clId="{824A2FE1-7DEA-48FC-9C74-439EA5D94B4D}" dt="2021-12-22T09:04:47.931" v="547" actId="1076"/>
          <ac:spMkLst>
            <pc:docMk/>
            <pc:sldMk cId="1705033184" sldId="270"/>
            <ac:spMk id="14" creationId="{A5B65C1B-C1F6-4859-AB14-460219C7AF8D}"/>
          </ac:spMkLst>
        </pc:spChg>
      </pc:sldChg>
      <pc:sldChg chg="modSp add del mod modTransition">
        <pc:chgData name="Lijon Fogel" userId="a695fa9b24a95d5e" providerId="LiveId" clId="{824A2FE1-7DEA-48FC-9C74-439EA5D94B4D}" dt="2021-12-22T09:05:18.364" v="554" actId="2696"/>
        <pc:sldMkLst>
          <pc:docMk/>
          <pc:sldMk cId="3293345985" sldId="271"/>
        </pc:sldMkLst>
        <pc:spChg chg="mod">
          <ac:chgData name="Lijon Fogel" userId="a695fa9b24a95d5e" providerId="LiveId" clId="{824A2FE1-7DEA-48FC-9C74-439EA5D94B4D}" dt="2021-12-22T09:04:56.549" v="549" actId="1076"/>
          <ac:spMkLst>
            <pc:docMk/>
            <pc:sldMk cId="3293345985" sldId="271"/>
            <ac:spMk id="17" creationId="{63A59026-03F5-467E-93CB-71CDF21B1CCE}"/>
          </ac:spMkLst>
        </pc:spChg>
      </pc:sldChg>
      <pc:sldChg chg="addSp modSp add del mod modTransition">
        <pc:chgData name="Lijon Fogel" userId="a695fa9b24a95d5e" providerId="LiveId" clId="{824A2FE1-7DEA-48FC-9C74-439EA5D94B4D}" dt="2021-12-22T09:35:02.954" v="754" actId="47"/>
        <pc:sldMkLst>
          <pc:docMk/>
          <pc:sldMk cId="1269257026" sldId="272"/>
        </pc:sldMkLst>
        <pc:spChg chg="add mod">
          <ac:chgData name="Lijon Fogel" userId="a695fa9b24a95d5e" providerId="LiveId" clId="{824A2FE1-7DEA-48FC-9C74-439EA5D94B4D}" dt="2021-12-22T09:12:18.445" v="663" actId="692"/>
          <ac:spMkLst>
            <pc:docMk/>
            <pc:sldMk cId="1269257026" sldId="272"/>
            <ac:spMk id="2" creationId="{CB8E1B3D-CDA2-4363-9F22-DA2429C3F189}"/>
          </ac:spMkLst>
        </pc:spChg>
        <pc:spChg chg="mod">
          <ac:chgData name="Lijon Fogel" userId="a695fa9b24a95d5e" providerId="LiveId" clId="{824A2FE1-7DEA-48FC-9C74-439EA5D94B4D}" dt="2021-12-22T09:04:35.073" v="543" actId="1076"/>
          <ac:spMkLst>
            <pc:docMk/>
            <pc:sldMk cId="1269257026" sldId="272"/>
            <ac:spMk id="8" creationId="{49F57304-53CD-4F46-AA81-9C22095EDD64}"/>
          </ac:spMkLst>
        </pc:spChg>
      </pc:sldChg>
      <pc:sldChg chg="modSp add del mod">
        <pc:chgData name="Lijon Fogel" userId="a695fa9b24a95d5e" providerId="LiveId" clId="{824A2FE1-7DEA-48FC-9C74-439EA5D94B4D}" dt="2021-12-22T09:35:02.954" v="754" actId="47"/>
        <pc:sldMkLst>
          <pc:docMk/>
          <pc:sldMk cId="1812835702" sldId="273"/>
        </pc:sldMkLst>
        <pc:spChg chg="mod">
          <ac:chgData name="Lijon Fogel" userId="a695fa9b24a95d5e" providerId="LiveId" clId="{824A2FE1-7DEA-48FC-9C74-439EA5D94B4D}" dt="2021-12-22T09:05:32.005" v="559" actId="1076"/>
          <ac:spMkLst>
            <pc:docMk/>
            <pc:sldMk cId="1812835702" sldId="273"/>
            <ac:spMk id="11" creationId="{FAA2CF1B-FA35-494C-BE76-BE6D029A0EC3}"/>
          </ac:spMkLst>
        </pc:spChg>
      </pc:sldChg>
      <pc:sldChg chg="modSp add del mod">
        <pc:chgData name="Lijon Fogel" userId="a695fa9b24a95d5e" providerId="LiveId" clId="{824A2FE1-7DEA-48FC-9C74-439EA5D94B4D}" dt="2021-12-22T09:35:02.954" v="754" actId="47"/>
        <pc:sldMkLst>
          <pc:docMk/>
          <pc:sldMk cId="1281011839" sldId="274"/>
        </pc:sldMkLst>
        <pc:spChg chg="mod">
          <ac:chgData name="Lijon Fogel" userId="a695fa9b24a95d5e" providerId="LiveId" clId="{824A2FE1-7DEA-48FC-9C74-439EA5D94B4D}" dt="2021-12-22T09:05:41.522" v="562" actId="1076"/>
          <ac:spMkLst>
            <pc:docMk/>
            <pc:sldMk cId="1281011839" sldId="274"/>
            <ac:spMk id="14" creationId="{A5B65C1B-C1F6-4859-AB14-460219C7AF8D}"/>
          </ac:spMkLst>
        </pc:spChg>
      </pc:sldChg>
      <pc:sldChg chg="modSp add del mod">
        <pc:chgData name="Lijon Fogel" userId="a695fa9b24a95d5e" providerId="LiveId" clId="{824A2FE1-7DEA-48FC-9C74-439EA5D94B4D}" dt="2021-12-22T09:35:02.954" v="754" actId="47"/>
        <pc:sldMkLst>
          <pc:docMk/>
          <pc:sldMk cId="3891311223" sldId="275"/>
        </pc:sldMkLst>
        <pc:spChg chg="mod">
          <ac:chgData name="Lijon Fogel" userId="a695fa9b24a95d5e" providerId="LiveId" clId="{824A2FE1-7DEA-48FC-9C74-439EA5D94B4D}" dt="2021-12-22T09:08:12.399" v="649" actId="1076"/>
          <ac:spMkLst>
            <pc:docMk/>
            <pc:sldMk cId="3891311223" sldId="275"/>
            <ac:spMk id="17" creationId="{63A59026-03F5-467E-93CB-71CDF21B1CCE}"/>
          </ac:spMkLst>
        </pc:spChg>
      </pc:sldChg>
      <pc:sldChg chg="addSp delSp modSp add mod ord">
        <pc:chgData name="Lijon Fogel" userId="a695fa9b24a95d5e" providerId="LiveId" clId="{824A2FE1-7DEA-48FC-9C74-439EA5D94B4D}" dt="2021-12-22T09:36:33.127" v="779" actId="1076"/>
        <pc:sldMkLst>
          <pc:docMk/>
          <pc:sldMk cId="3429727110" sldId="276"/>
        </pc:sldMkLst>
        <pc:spChg chg="add del mod ord">
          <ac:chgData name="Lijon Fogel" userId="a695fa9b24a95d5e" providerId="LiveId" clId="{824A2FE1-7DEA-48FC-9C74-439EA5D94B4D}" dt="2021-12-22T09:14:03.731" v="676" actId="164"/>
          <ac:spMkLst>
            <pc:docMk/>
            <pc:sldMk cId="3429727110" sldId="276"/>
            <ac:spMk id="8" creationId="{49F57304-53CD-4F46-AA81-9C22095EDD64}"/>
          </ac:spMkLst>
        </pc:spChg>
        <pc:spChg chg="add del mod">
          <ac:chgData name="Lijon Fogel" userId="a695fa9b24a95d5e" providerId="LiveId" clId="{824A2FE1-7DEA-48FC-9C74-439EA5D94B4D}" dt="2021-12-22T09:14:03.731" v="676" actId="164"/>
          <ac:spMkLst>
            <pc:docMk/>
            <pc:sldMk cId="3429727110" sldId="276"/>
            <ac:spMk id="9" creationId="{15339DEB-55AE-4960-9FD0-1A6FE5ED7523}"/>
          </ac:spMkLst>
        </pc:spChg>
        <pc:spChg chg="mod">
          <ac:chgData name="Lijon Fogel" userId="a695fa9b24a95d5e" providerId="LiveId" clId="{824A2FE1-7DEA-48FC-9C74-439EA5D94B4D}" dt="2021-12-22T09:13:39.989" v="675"/>
          <ac:spMkLst>
            <pc:docMk/>
            <pc:sldMk cId="3429727110" sldId="276"/>
            <ac:spMk id="10" creationId="{65C6FCC5-DFD5-443E-ACAC-B4CA4BE7A667}"/>
          </ac:spMkLst>
        </pc:spChg>
        <pc:spChg chg="mod ord">
          <ac:chgData name="Lijon Fogel" userId="a695fa9b24a95d5e" providerId="LiveId" clId="{824A2FE1-7DEA-48FC-9C74-439EA5D94B4D}" dt="2021-12-22T09:15:21.213" v="689" actId="164"/>
          <ac:spMkLst>
            <pc:docMk/>
            <pc:sldMk cId="3429727110" sldId="276"/>
            <ac:spMk id="11" creationId="{FAA2CF1B-FA35-494C-BE76-BE6D029A0EC3}"/>
          </ac:spMkLst>
        </pc:spChg>
        <pc:spChg chg="add mod">
          <ac:chgData name="Lijon Fogel" userId="a695fa9b24a95d5e" providerId="LiveId" clId="{824A2FE1-7DEA-48FC-9C74-439EA5D94B4D}" dt="2021-12-22T09:15:21.213" v="689" actId="164"/>
          <ac:spMkLst>
            <pc:docMk/>
            <pc:sldMk cId="3429727110" sldId="276"/>
            <ac:spMk id="12" creationId="{CB056B7F-8A20-4B8D-9331-17029663E904}"/>
          </ac:spMkLst>
        </pc:spChg>
        <pc:spChg chg="add mod topLvl">
          <ac:chgData name="Lijon Fogel" userId="a695fa9b24a95d5e" providerId="LiveId" clId="{824A2FE1-7DEA-48FC-9C74-439EA5D94B4D}" dt="2021-12-22T09:35:32.683" v="765" actId="164"/>
          <ac:spMkLst>
            <pc:docMk/>
            <pc:sldMk cId="3429727110" sldId="276"/>
            <ac:spMk id="13" creationId="{BD3D8E59-CADC-4A47-8863-F3F31178A74D}"/>
          </ac:spMkLst>
        </pc:spChg>
        <pc:spChg chg="mod ord topLvl">
          <ac:chgData name="Lijon Fogel" userId="a695fa9b24a95d5e" providerId="LiveId" clId="{824A2FE1-7DEA-48FC-9C74-439EA5D94B4D}" dt="2021-12-22T09:35:32.683" v="765" actId="164"/>
          <ac:spMkLst>
            <pc:docMk/>
            <pc:sldMk cId="3429727110" sldId="276"/>
            <ac:spMk id="14" creationId="{A5B65C1B-C1F6-4859-AB14-460219C7AF8D}"/>
          </ac:spMkLst>
        </pc:spChg>
        <pc:spChg chg="add mod">
          <ac:chgData name="Lijon Fogel" userId="a695fa9b24a95d5e" providerId="LiveId" clId="{824A2FE1-7DEA-48FC-9C74-439EA5D94B4D}" dt="2021-12-22T09:34:54.875" v="752" actId="164"/>
          <ac:spMkLst>
            <pc:docMk/>
            <pc:sldMk cId="3429727110" sldId="276"/>
            <ac:spMk id="16" creationId="{4BE75168-E3CA-4A46-923B-4E0D5F82F43D}"/>
          </ac:spMkLst>
        </pc:spChg>
        <pc:spChg chg="mod ord topLvl">
          <ac:chgData name="Lijon Fogel" userId="a695fa9b24a95d5e" providerId="LiveId" clId="{824A2FE1-7DEA-48FC-9C74-439EA5D94B4D}" dt="2021-12-22T09:36:25.951" v="776" actId="1076"/>
          <ac:spMkLst>
            <pc:docMk/>
            <pc:sldMk cId="3429727110" sldId="276"/>
            <ac:spMk id="17" creationId="{63A59026-03F5-467E-93CB-71CDF21B1CCE}"/>
          </ac:spMkLst>
        </pc:spChg>
        <pc:grpChg chg="add mod">
          <ac:chgData name="Lijon Fogel" userId="a695fa9b24a95d5e" providerId="LiveId" clId="{824A2FE1-7DEA-48FC-9C74-439EA5D94B4D}" dt="2021-12-22T09:36:25.026" v="773" actId="1076"/>
          <ac:grpSpMkLst>
            <pc:docMk/>
            <pc:sldMk cId="3429727110" sldId="276"/>
            <ac:grpSpMk id="2" creationId="{530201CE-F6C6-4664-981B-90FB3A163351}"/>
          </ac:grpSpMkLst>
        </pc:grpChg>
        <pc:grpChg chg="add mod">
          <ac:chgData name="Lijon Fogel" userId="a695fa9b24a95d5e" providerId="LiveId" clId="{824A2FE1-7DEA-48FC-9C74-439EA5D94B4D}" dt="2021-12-22T09:36:33.127" v="779" actId="1076"/>
          <ac:grpSpMkLst>
            <pc:docMk/>
            <pc:sldMk cId="3429727110" sldId="276"/>
            <ac:grpSpMk id="3" creationId="{97E2B826-D0A4-4835-A701-CB4919AE6047}"/>
          </ac:grpSpMkLst>
        </pc:grpChg>
        <pc:grpChg chg="add del mod topLvl">
          <ac:chgData name="Lijon Fogel" userId="a695fa9b24a95d5e" providerId="LiveId" clId="{824A2FE1-7DEA-48FC-9C74-439EA5D94B4D}" dt="2021-12-22T09:34:31.378" v="747" actId="165"/>
          <ac:grpSpMkLst>
            <pc:docMk/>
            <pc:sldMk cId="3429727110" sldId="276"/>
            <ac:grpSpMk id="6" creationId="{9CD07AE1-E070-4038-906C-3BE79A769FF7}"/>
          </ac:grpSpMkLst>
        </pc:grpChg>
        <pc:grpChg chg="add del mod">
          <ac:chgData name="Lijon Fogel" userId="a695fa9b24a95d5e" providerId="LiveId" clId="{824A2FE1-7DEA-48FC-9C74-439EA5D94B4D}" dt="2021-12-22T09:34:25.390" v="745" actId="165"/>
          <ac:grpSpMkLst>
            <pc:docMk/>
            <pc:sldMk cId="3429727110" sldId="276"/>
            <ac:grpSpMk id="7" creationId="{4ACDD641-6AC7-4530-AFD3-921DFBE33997}"/>
          </ac:grpSpMkLst>
        </pc:grpChg>
        <pc:grpChg chg="add mod">
          <ac:chgData name="Lijon Fogel" userId="a695fa9b24a95d5e" providerId="LiveId" clId="{824A2FE1-7DEA-48FC-9C74-439EA5D94B4D}" dt="2021-12-22T09:34:06.049" v="741" actId="164"/>
          <ac:grpSpMkLst>
            <pc:docMk/>
            <pc:sldMk cId="3429727110" sldId="276"/>
            <ac:grpSpMk id="15" creationId="{AA5D608F-B9FA-4DA0-B108-9471FA600E1A}"/>
          </ac:grpSpMkLst>
        </pc:grpChg>
        <pc:grpChg chg="add mod">
          <ac:chgData name="Lijon Fogel" userId="a695fa9b24a95d5e" providerId="LiveId" clId="{824A2FE1-7DEA-48FC-9C74-439EA5D94B4D}" dt="2021-12-22T09:36:28.819" v="778" actId="1076"/>
          <ac:grpSpMkLst>
            <pc:docMk/>
            <pc:sldMk cId="3429727110" sldId="276"/>
            <ac:grpSpMk id="18" creationId="{73D0EF34-64CF-4FE1-AA4B-2D18EED918F4}"/>
          </ac:grpSpMkLst>
        </pc:grpChg>
        <pc:grpChg chg="add mod">
          <ac:chgData name="Lijon Fogel" userId="a695fa9b24a95d5e" providerId="LiveId" clId="{824A2FE1-7DEA-48FC-9C74-439EA5D94B4D}" dt="2021-12-22T09:36:25.622" v="775" actId="1076"/>
          <ac:grpSpMkLst>
            <pc:docMk/>
            <pc:sldMk cId="3429727110" sldId="276"/>
            <ac:grpSpMk id="19" creationId="{EB097626-232C-4327-8112-41AACE38550C}"/>
          </ac:grpSpMkLst>
        </pc:grpChg>
      </pc:sldChg>
      <pc:sldChg chg="modSp add del mod">
        <pc:chgData name="Lijon Fogel" userId="a695fa9b24a95d5e" providerId="LiveId" clId="{824A2FE1-7DEA-48FC-9C74-439EA5D94B4D}" dt="2021-12-22T09:34:02.645" v="736"/>
        <pc:sldMkLst>
          <pc:docMk/>
          <pc:sldMk cId="238775361" sldId="277"/>
        </pc:sldMkLst>
        <pc:grpChg chg="mod">
          <ac:chgData name="Lijon Fogel" userId="a695fa9b24a95d5e" providerId="LiveId" clId="{824A2FE1-7DEA-48FC-9C74-439EA5D94B4D}" dt="2021-12-22T09:34:02.484" v="735" actId="1076"/>
          <ac:grpSpMkLst>
            <pc:docMk/>
            <pc:sldMk cId="238775361" sldId="277"/>
            <ac:grpSpMk id="2" creationId="{530201CE-F6C6-4664-981B-90FB3A163351}"/>
          </ac:grpSpMkLst>
        </pc:grpChg>
        <pc:grpChg chg="mod">
          <ac:chgData name="Lijon Fogel" userId="a695fa9b24a95d5e" providerId="LiveId" clId="{824A2FE1-7DEA-48FC-9C74-439EA5D94B4D}" dt="2021-12-22T09:34:02.484" v="735" actId="1076"/>
          <ac:grpSpMkLst>
            <pc:docMk/>
            <pc:sldMk cId="238775361" sldId="277"/>
            <ac:grpSpMk id="3" creationId="{97E2B826-D0A4-4835-A701-CB4919AE6047}"/>
          </ac:grpSpMkLst>
        </pc:grpChg>
        <pc:grpChg chg="mod">
          <ac:chgData name="Lijon Fogel" userId="a695fa9b24a95d5e" providerId="LiveId" clId="{824A2FE1-7DEA-48FC-9C74-439EA5D94B4D}" dt="2021-12-22T09:34:02.484" v="735" actId="1076"/>
          <ac:grpSpMkLst>
            <pc:docMk/>
            <pc:sldMk cId="238775361" sldId="277"/>
            <ac:grpSpMk id="15" creationId="{AA5D608F-B9FA-4DA0-B108-9471FA600E1A}"/>
          </ac:grpSpMkLst>
        </pc:grpChg>
      </pc:sldChg>
      <pc:sldChg chg="add del">
        <pc:chgData name="Lijon Fogel" userId="a695fa9b24a95d5e" providerId="LiveId" clId="{824A2FE1-7DEA-48FC-9C74-439EA5D94B4D}" dt="2021-12-22T09:34:03.776" v="738"/>
        <pc:sldMkLst>
          <pc:docMk/>
          <pc:sldMk cId="289755951" sldId="277"/>
        </pc:sldMkLst>
      </pc:sldChg>
      <pc:sldChg chg="modSp add del mod">
        <pc:chgData name="Lijon Fogel" userId="a695fa9b24a95d5e" providerId="LiveId" clId="{824A2FE1-7DEA-48FC-9C74-439EA5D94B4D}" dt="2021-12-22T09:35:17.491" v="760"/>
        <pc:sldMkLst>
          <pc:docMk/>
          <pc:sldMk cId="2385265382" sldId="277"/>
        </pc:sldMkLst>
        <pc:spChg chg="mod">
          <ac:chgData name="Lijon Fogel" userId="a695fa9b24a95d5e" providerId="LiveId" clId="{824A2FE1-7DEA-48FC-9C74-439EA5D94B4D}" dt="2021-12-22T09:35:17.258" v="759" actId="1076"/>
          <ac:spMkLst>
            <pc:docMk/>
            <pc:sldMk cId="2385265382" sldId="277"/>
            <ac:spMk id="14" creationId="{A5B65C1B-C1F6-4859-AB14-460219C7AF8D}"/>
          </ac:spMkLst>
        </pc:spChg>
        <pc:grpChg chg="mod">
          <ac:chgData name="Lijon Fogel" userId="a695fa9b24a95d5e" providerId="LiveId" clId="{824A2FE1-7DEA-48FC-9C74-439EA5D94B4D}" dt="2021-12-22T09:35:17.258" v="759" actId="1076"/>
          <ac:grpSpMkLst>
            <pc:docMk/>
            <pc:sldMk cId="2385265382" sldId="277"/>
            <ac:grpSpMk id="2" creationId="{530201CE-F6C6-4664-981B-90FB3A163351}"/>
          </ac:grpSpMkLst>
        </pc:grpChg>
        <pc:grpChg chg="mod">
          <ac:chgData name="Lijon Fogel" userId="a695fa9b24a95d5e" providerId="LiveId" clId="{824A2FE1-7DEA-48FC-9C74-439EA5D94B4D}" dt="2021-12-22T09:35:17.258" v="759" actId="1076"/>
          <ac:grpSpMkLst>
            <pc:docMk/>
            <pc:sldMk cId="2385265382" sldId="277"/>
            <ac:grpSpMk id="3" creationId="{97E2B826-D0A4-4835-A701-CB4919AE6047}"/>
          </ac:grpSpMkLst>
        </pc:grpChg>
        <pc:grpChg chg="mod">
          <ac:chgData name="Lijon Fogel" userId="a695fa9b24a95d5e" providerId="LiveId" clId="{824A2FE1-7DEA-48FC-9C74-439EA5D94B4D}" dt="2021-12-22T09:35:17.258" v="759" actId="1076"/>
          <ac:grpSpMkLst>
            <pc:docMk/>
            <pc:sldMk cId="2385265382" sldId="277"/>
            <ac:grpSpMk id="18" creationId="{73D0EF34-64CF-4FE1-AA4B-2D18EED918F4}"/>
          </ac:grpSpMkLst>
        </pc:grpChg>
      </pc:sldChg>
      <pc:sldChg chg="addSp delSp modSp add del mod modTransition">
        <pc:chgData name="Lijon Fogel" userId="a695fa9b24a95d5e" providerId="LiveId" clId="{824A2FE1-7DEA-48FC-9C74-439EA5D94B4D}" dt="2021-12-22T09:34:01.823" v="733"/>
        <pc:sldMkLst>
          <pc:docMk/>
          <pc:sldMk cId="442637530" sldId="278"/>
        </pc:sldMkLst>
        <pc:spChg chg="mod">
          <ac:chgData name="Lijon Fogel" userId="a695fa9b24a95d5e" providerId="LiveId" clId="{824A2FE1-7DEA-48FC-9C74-439EA5D94B4D}" dt="2021-12-22T09:33:33.919" v="713"/>
          <ac:spMkLst>
            <pc:docMk/>
            <pc:sldMk cId="442637530" sldId="278"/>
            <ac:spMk id="19" creationId="{6F4785B6-30CD-4A80-BFB9-4A684318C1D5}"/>
          </ac:spMkLst>
        </pc:spChg>
        <pc:spChg chg="mod">
          <ac:chgData name="Lijon Fogel" userId="a695fa9b24a95d5e" providerId="LiveId" clId="{824A2FE1-7DEA-48FC-9C74-439EA5D94B4D}" dt="2021-12-22T09:33:33.919" v="713"/>
          <ac:spMkLst>
            <pc:docMk/>
            <pc:sldMk cId="442637530" sldId="278"/>
            <ac:spMk id="20" creationId="{08F9F2D9-C072-4DDE-A5A7-15F94E3840C2}"/>
          </ac:spMkLst>
        </pc:spChg>
        <pc:grpChg chg="mod">
          <ac:chgData name="Lijon Fogel" userId="a695fa9b24a95d5e" providerId="LiveId" clId="{824A2FE1-7DEA-48FC-9C74-439EA5D94B4D}" dt="2021-12-22T09:34:01.373" v="731" actId="1076"/>
          <ac:grpSpMkLst>
            <pc:docMk/>
            <pc:sldMk cId="442637530" sldId="278"/>
            <ac:grpSpMk id="2" creationId="{530201CE-F6C6-4664-981B-90FB3A163351}"/>
          </ac:grpSpMkLst>
        </pc:grpChg>
        <pc:grpChg chg="add del mod">
          <ac:chgData name="Lijon Fogel" userId="a695fa9b24a95d5e" providerId="LiveId" clId="{824A2FE1-7DEA-48FC-9C74-439EA5D94B4D}" dt="2021-12-22T09:33:35.100" v="714"/>
          <ac:grpSpMkLst>
            <pc:docMk/>
            <pc:sldMk cId="442637530" sldId="278"/>
            <ac:grpSpMk id="18" creationId="{3099BFEE-3A37-42AF-A865-0E482CCD69D6}"/>
          </ac:grpSpMkLst>
        </pc:grpChg>
      </pc:sldChg>
      <pc:sldChg chg="modSp add del mod">
        <pc:chgData name="Lijon Fogel" userId="a695fa9b24a95d5e" providerId="LiveId" clId="{824A2FE1-7DEA-48FC-9C74-439EA5D94B4D}" dt="2021-12-22T09:34:00.359" v="728"/>
        <pc:sldMkLst>
          <pc:docMk/>
          <pc:sldMk cId="4220011656" sldId="279"/>
        </pc:sldMkLst>
        <pc:grpChg chg="mod">
          <ac:chgData name="Lijon Fogel" userId="a695fa9b24a95d5e" providerId="LiveId" clId="{824A2FE1-7DEA-48FC-9C74-439EA5D94B4D}" dt="2021-12-22T09:33:59.942" v="727" actId="1076"/>
          <ac:grpSpMkLst>
            <pc:docMk/>
            <pc:sldMk cId="4220011656" sldId="279"/>
            <ac:grpSpMk id="3" creationId="{97E2B826-D0A4-4835-A701-CB4919AE6047}"/>
          </ac:grpSpMkLst>
        </pc:grpChg>
      </pc:sldChg>
      <pc:sldChg chg="modSp add del mod">
        <pc:chgData name="Lijon Fogel" userId="a695fa9b24a95d5e" providerId="LiveId" clId="{824A2FE1-7DEA-48FC-9C74-439EA5D94B4D}" dt="2021-12-22T09:33:59.622" v="725"/>
        <pc:sldMkLst>
          <pc:docMk/>
          <pc:sldMk cId="1907102944" sldId="280"/>
        </pc:sldMkLst>
        <pc:grpChg chg="mod">
          <ac:chgData name="Lijon Fogel" userId="a695fa9b24a95d5e" providerId="LiveId" clId="{824A2FE1-7DEA-48FC-9C74-439EA5D94B4D}" dt="2021-12-22T09:33:59.433" v="724" actId="1076"/>
          <ac:grpSpMkLst>
            <pc:docMk/>
            <pc:sldMk cId="1907102944" sldId="280"/>
            <ac:grpSpMk id="15" creationId="{AA5D608F-B9FA-4DA0-B108-9471FA600E1A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FCE86-267A-4EEF-B772-4061629D267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E87E863-A2A8-45B3-819C-4B1A7F82F514}">
      <dgm:prSet/>
      <dgm:spPr>
        <a:solidFill>
          <a:srgbClr val="84ACB6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de-DE" dirty="0">
            <a:solidFill>
              <a:srgbClr val="FFFFFF"/>
            </a:solidFill>
          </a:endParaRPr>
        </a:p>
      </dgm:t>
    </dgm:pt>
    <dgm:pt modelId="{5FF1688B-D5C6-44CB-BBB2-0BEC7DEEFC19}" type="parTrans" cxnId="{9A2C074F-A262-4858-A0D0-3AA22CA0772E}">
      <dgm:prSet/>
      <dgm:spPr/>
      <dgm:t>
        <a:bodyPr/>
        <a:lstStyle/>
        <a:p>
          <a:endParaRPr lang="de-DE"/>
        </a:p>
      </dgm:t>
    </dgm:pt>
    <dgm:pt modelId="{40DB8B9A-5FAD-4638-A914-BA97C923D704}" type="sibTrans" cxnId="{9A2C074F-A262-4858-A0D0-3AA22CA0772E}">
      <dgm:prSet/>
      <dgm:spPr/>
      <dgm:t>
        <a:bodyPr/>
        <a:lstStyle/>
        <a:p>
          <a:endParaRPr lang="de-DE"/>
        </a:p>
      </dgm:t>
    </dgm:pt>
    <dgm:pt modelId="{764651F8-F470-4B05-AB61-5006E38F852D}">
      <dgm:prSet/>
      <dgm:spPr/>
      <dgm:t>
        <a:bodyPr/>
        <a:lstStyle/>
        <a:p>
          <a:r>
            <a:rPr lang="de-DE" dirty="0"/>
            <a:t>Funktionsweise mit Beispiel</a:t>
          </a:r>
        </a:p>
      </dgm:t>
    </dgm:pt>
    <dgm:pt modelId="{0EF94665-B33B-4E99-9995-EB71E6DF0DF5}" type="parTrans" cxnId="{524C1A62-7963-4617-B5F2-28DB332F82DE}">
      <dgm:prSet/>
      <dgm:spPr/>
      <dgm:t>
        <a:bodyPr/>
        <a:lstStyle/>
        <a:p>
          <a:endParaRPr lang="de-DE"/>
        </a:p>
      </dgm:t>
    </dgm:pt>
    <dgm:pt modelId="{16479AEE-C49D-42C4-8F0F-5E8ADE9F4A2C}" type="sibTrans" cxnId="{524C1A62-7963-4617-B5F2-28DB332F82DE}">
      <dgm:prSet/>
      <dgm:spPr/>
      <dgm:t>
        <a:bodyPr/>
        <a:lstStyle/>
        <a:p>
          <a:endParaRPr lang="de-DE"/>
        </a:p>
      </dgm:t>
    </dgm:pt>
    <dgm:pt modelId="{9B513F53-E9DB-4241-B41A-1DADE1202503}">
      <dgm:prSet/>
      <dgm:spPr/>
      <dgm:t>
        <a:bodyPr/>
        <a:lstStyle/>
        <a:p>
          <a:r>
            <a:rPr lang="de-DE" dirty="0"/>
            <a:t>Vor- und Nachteile</a:t>
          </a:r>
        </a:p>
      </dgm:t>
    </dgm:pt>
    <dgm:pt modelId="{E9B7B643-5942-4E35-ABA0-F325BF89DB4C}" type="parTrans" cxnId="{8D1326B3-9670-446C-AA65-7520004F974C}">
      <dgm:prSet/>
      <dgm:spPr/>
      <dgm:t>
        <a:bodyPr/>
        <a:lstStyle/>
        <a:p>
          <a:endParaRPr lang="de-DE"/>
        </a:p>
      </dgm:t>
    </dgm:pt>
    <dgm:pt modelId="{068D7E4B-FB57-4E01-AAD2-BB2CE979BFFB}" type="sibTrans" cxnId="{8D1326B3-9670-446C-AA65-7520004F974C}">
      <dgm:prSet/>
      <dgm:spPr/>
      <dgm:t>
        <a:bodyPr/>
        <a:lstStyle/>
        <a:p>
          <a:endParaRPr lang="de-DE"/>
        </a:p>
      </dgm:t>
    </dgm:pt>
    <dgm:pt modelId="{25376450-B3D5-46F6-B38A-3CDD791134EC}">
      <dgm:prSet/>
      <dgm:spPr/>
      <dgm:t>
        <a:bodyPr/>
        <a:lstStyle/>
        <a:p>
          <a:r>
            <a:rPr lang="de-DE" dirty="0"/>
            <a:t>Quellen</a:t>
          </a:r>
        </a:p>
      </dgm:t>
    </dgm:pt>
    <dgm:pt modelId="{9A02DD51-A7BA-4965-946B-08A4936FB58D}" type="parTrans" cxnId="{9CC37F51-7E9F-453A-94EE-28EEC2DD7BE3}">
      <dgm:prSet/>
      <dgm:spPr/>
      <dgm:t>
        <a:bodyPr/>
        <a:lstStyle/>
        <a:p>
          <a:endParaRPr lang="de-DE"/>
        </a:p>
      </dgm:t>
    </dgm:pt>
    <dgm:pt modelId="{A714D172-6801-49DA-9F4D-D46E8EDC6E9B}" type="sibTrans" cxnId="{9CC37F51-7E9F-453A-94EE-28EEC2DD7BE3}">
      <dgm:prSet/>
      <dgm:spPr/>
      <dgm:t>
        <a:bodyPr/>
        <a:lstStyle/>
        <a:p>
          <a:endParaRPr lang="de-DE"/>
        </a:p>
      </dgm:t>
    </dgm:pt>
    <dgm:pt modelId="{A600AE15-E7E2-4F67-9955-6DB1FDA5F9C9}">
      <dgm:prSet/>
      <dgm:spPr>
        <a:solidFill>
          <a:srgbClr val="58B6C0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de-DE"/>
        </a:p>
      </dgm:t>
    </dgm:pt>
    <dgm:pt modelId="{AD087A5C-3A61-4021-8990-0E4EF6030D19}" type="parTrans" cxnId="{5BD83B20-3B47-49C6-9078-5D007AE387F0}">
      <dgm:prSet/>
      <dgm:spPr/>
      <dgm:t>
        <a:bodyPr/>
        <a:lstStyle/>
        <a:p>
          <a:endParaRPr lang="de-DE"/>
        </a:p>
      </dgm:t>
    </dgm:pt>
    <dgm:pt modelId="{D0394F98-42A5-4C3A-8F41-509379CD8C92}" type="sibTrans" cxnId="{5BD83B20-3B47-49C6-9078-5D007AE387F0}">
      <dgm:prSet/>
      <dgm:spPr/>
      <dgm:t>
        <a:bodyPr/>
        <a:lstStyle/>
        <a:p>
          <a:endParaRPr lang="de-DE"/>
        </a:p>
      </dgm:t>
    </dgm:pt>
    <dgm:pt modelId="{A4C48388-F085-4446-A570-8AFFEAC1D7D3}">
      <dgm:prSet/>
      <dgm:spPr>
        <a:solidFill>
          <a:srgbClr val="7A8C8E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de-DE" dirty="0"/>
        </a:p>
      </dgm:t>
    </dgm:pt>
    <dgm:pt modelId="{7BF7996B-1507-424E-B7CC-B2E5D32A04FF}" type="parTrans" cxnId="{03E0A60D-7BE4-4BA3-97B3-A493D6CC05A8}">
      <dgm:prSet/>
      <dgm:spPr/>
      <dgm:t>
        <a:bodyPr/>
        <a:lstStyle/>
        <a:p>
          <a:endParaRPr lang="de-DE"/>
        </a:p>
      </dgm:t>
    </dgm:pt>
    <dgm:pt modelId="{2C6DE0CD-A772-4963-AA6F-095E73881566}" type="sibTrans" cxnId="{03E0A60D-7BE4-4BA3-97B3-A493D6CC05A8}">
      <dgm:prSet/>
      <dgm:spPr/>
      <dgm:t>
        <a:bodyPr/>
        <a:lstStyle/>
        <a:p>
          <a:endParaRPr lang="de-DE"/>
        </a:p>
      </dgm:t>
    </dgm:pt>
    <dgm:pt modelId="{760D6B01-8CE9-4D6D-9262-E7D225381FEF}">
      <dgm:prSet/>
      <dgm:spPr>
        <a:solidFill>
          <a:srgbClr val="2683C6"/>
        </a:solidFill>
      </dgm:spPr>
      <dgm:t>
        <a:bodyPr/>
        <a:lstStyle/>
        <a:p>
          <a:endParaRPr lang="de-DE" dirty="0"/>
        </a:p>
      </dgm:t>
    </dgm:pt>
    <dgm:pt modelId="{0F001EF2-DCC9-49E2-8844-3D51CB096FD5}" type="parTrans" cxnId="{2E3B7738-995C-4AD9-99DC-1169EA96F282}">
      <dgm:prSet/>
      <dgm:spPr/>
      <dgm:t>
        <a:bodyPr/>
        <a:lstStyle/>
        <a:p>
          <a:endParaRPr lang="de-DE"/>
        </a:p>
      </dgm:t>
    </dgm:pt>
    <dgm:pt modelId="{0526474D-7391-454F-B6F4-3F83C1F6B75F}" type="sibTrans" cxnId="{2E3B7738-995C-4AD9-99DC-1169EA96F282}">
      <dgm:prSet/>
      <dgm:spPr/>
      <dgm:t>
        <a:bodyPr/>
        <a:lstStyle/>
        <a:p>
          <a:endParaRPr lang="de-DE"/>
        </a:p>
      </dgm:t>
    </dgm:pt>
    <dgm:pt modelId="{20E9231F-6A6E-429B-B954-38DAAFC3EA3A}">
      <dgm:prSet/>
      <dgm:spPr/>
      <dgm:t>
        <a:bodyPr/>
        <a:lstStyle/>
        <a:p>
          <a:r>
            <a:rPr lang="en-US"/>
            <a:t>Ursprünge</a:t>
          </a:r>
          <a:endParaRPr lang="de-DE" dirty="0"/>
        </a:p>
      </dgm:t>
    </dgm:pt>
    <dgm:pt modelId="{1F7D5A30-D4BA-4905-9964-9996E6DF2F45}" type="sibTrans" cxnId="{BDEEFE6B-096C-444F-81C7-2C4091A97F2E}">
      <dgm:prSet/>
      <dgm:spPr/>
      <dgm:t>
        <a:bodyPr/>
        <a:lstStyle/>
        <a:p>
          <a:endParaRPr lang="de-DE"/>
        </a:p>
      </dgm:t>
    </dgm:pt>
    <dgm:pt modelId="{07228C52-22FC-40E9-A777-089CCD3D0069}" type="parTrans" cxnId="{BDEEFE6B-096C-444F-81C7-2C4091A97F2E}">
      <dgm:prSet/>
      <dgm:spPr/>
      <dgm:t>
        <a:bodyPr/>
        <a:lstStyle/>
        <a:p>
          <a:endParaRPr lang="de-DE"/>
        </a:p>
      </dgm:t>
    </dgm:pt>
    <dgm:pt modelId="{97A9DDC3-1CC3-4B34-94BD-ECBE7C4213C0}" type="pres">
      <dgm:prSet presAssocID="{D0CFCE86-267A-4EEF-B772-4061629D2670}" presName="linearFlow" presStyleCnt="0">
        <dgm:presLayoutVars>
          <dgm:dir/>
          <dgm:animLvl val="lvl"/>
          <dgm:resizeHandles val="exact"/>
        </dgm:presLayoutVars>
      </dgm:prSet>
      <dgm:spPr/>
    </dgm:pt>
    <dgm:pt modelId="{DB0474C1-5976-44BB-BA3B-B39494EFDAE3}" type="pres">
      <dgm:prSet presAssocID="{BE87E863-A2A8-45B3-819C-4B1A7F82F514}" presName="composite" presStyleCnt="0"/>
      <dgm:spPr/>
    </dgm:pt>
    <dgm:pt modelId="{F57BD5CE-065D-41C5-8A3E-2B6CC424F084}" type="pres">
      <dgm:prSet presAssocID="{BE87E863-A2A8-45B3-819C-4B1A7F82F51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0EFB892-5DC9-412A-8024-5FCC730724E2}" type="pres">
      <dgm:prSet presAssocID="{BE87E863-A2A8-45B3-819C-4B1A7F82F514}" presName="descendantText" presStyleLbl="alignAcc1" presStyleIdx="0" presStyleCnt="4">
        <dgm:presLayoutVars>
          <dgm:bulletEnabled val="1"/>
        </dgm:presLayoutVars>
      </dgm:prSet>
      <dgm:spPr/>
    </dgm:pt>
    <dgm:pt modelId="{8973009F-75E5-49AF-9DA7-A81FAB6214D1}" type="pres">
      <dgm:prSet presAssocID="{40DB8B9A-5FAD-4638-A914-BA97C923D704}" presName="sp" presStyleCnt="0"/>
      <dgm:spPr/>
    </dgm:pt>
    <dgm:pt modelId="{C54F9D75-2332-4F6C-A269-30FF1562D8D8}" type="pres">
      <dgm:prSet presAssocID="{A600AE15-E7E2-4F67-9955-6DB1FDA5F9C9}" presName="composite" presStyleCnt="0"/>
      <dgm:spPr/>
    </dgm:pt>
    <dgm:pt modelId="{6E1DBE4A-DDAC-4C3E-8669-D66E787FB50B}" type="pres">
      <dgm:prSet presAssocID="{A600AE15-E7E2-4F67-9955-6DB1FDA5F9C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4FCF22E-C255-4E39-8701-2643373BF137}" type="pres">
      <dgm:prSet presAssocID="{A600AE15-E7E2-4F67-9955-6DB1FDA5F9C9}" presName="descendantText" presStyleLbl="alignAcc1" presStyleIdx="1" presStyleCnt="4">
        <dgm:presLayoutVars>
          <dgm:bulletEnabled val="1"/>
        </dgm:presLayoutVars>
      </dgm:prSet>
      <dgm:spPr/>
    </dgm:pt>
    <dgm:pt modelId="{53EC3E84-E9AE-49BE-8D6A-38340E173F4F}" type="pres">
      <dgm:prSet presAssocID="{D0394F98-42A5-4C3A-8F41-509379CD8C92}" presName="sp" presStyleCnt="0"/>
      <dgm:spPr/>
    </dgm:pt>
    <dgm:pt modelId="{6478EAE3-746F-4F58-8D5D-44BB6BD92F53}" type="pres">
      <dgm:prSet presAssocID="{A4C48388-F085-4446-A570-8AFFEAC1D7D3}" presName="composite" presStyleCnt="0"/>
      <dgm:spPr/>
    </dgm:pt>
    <dgm:pt modelId="{EAA48D7E-A5E6-4B75-8B94-A4C6AF7089AF}" type="pres">
      <dgm:prSet presAssocID="{A4C48388-F085-4446-A570-8AFFEAC1D7D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04A16E0-49FE-44E1-A4D5-4C283BC2E7E9}" type="pres">
      <dgm:prSet presAssocID="{A4C48388-F085-4446-A570-8AFFEAC1D7D3}" presName="descendantText" presStyleLbl="alignAcc1" presStyleIdx="2" presStyleCnt="4">
        <dgm:presLayoutVars>
          <dgm:bulletEnabled val="1"/>
        </dgm:presLayoutVars>
      </dgm:prSet>
      <dgm:spPr/>
    </dgm:pt>
    <dgm:pt modelId="{55BCDA41-727E-471C-A6EE-DD5E03FFE421}" type="pres">
      <dgm:prSet presAssocID="{2C6DE0CD-A772-4963-AA6F-095E73881566}" presName="sp" presStyleCnt="0"/>
      <dgm:spPr/>
    </dgm:pt>
    <dgm:pt modelId="{19DC3922-FCA0-4CC9-9580-E475A0C28FBD}" type="pres">
      <dgm:prSet presAssocID="{760D6B01-8CE9-4D6D-9262-E7D225381FEF}" presName="composite" presStyleCnt="0"/>
      <dgm:spPr/>
    </dgm:pt>
    <dgm:pt modelId="{0AC27843-A1C6-4E22-8729-89FB36A02CED}" type="pres">
      <dgm:prSet presAssocID="{760D6B01-8CE9-4D6D-9262-E7D225381FE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D261085-5C77-417B-83B1-0174F5544A23}" type="pres">
      <dgm:prSet presAssocID="{760D6B01-8CE9-4D6D-9262-E7D225381FE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3E0A60D-7BE4-4BA3-97B3-A493D6CC05A8}" srcId="{D0CFCE86-267A-4EEF-B772-4061629D2670}" destId="{A4C48388-F085-4446-A570-8AFFEAC1D7D3}" srcOrd="2" destOrd="0" parTransId="{7BF7996B-1507-424E-B7CC-B2E5D32A04FF}" sibTransId="{2C6DE0CD-A772-4963-AA6F-095E73881566}"/>
    <dgm:cxn modelId="{BBB6F611-E695-4692-AC7E-3DE7D74E2332}" type="presOf" srcId="{BE87E863-A2A8-45B3-819C-4B1A7F82F514}" destId="{F57BD5CE-065D-41C5-8A3E-2B6CC424F084}" srcOrd="0" destOrd="0" presId="urn:microsoft.com/office/officeart/2005/8/layout/chevron2"/>
    <dgm:cxn modelId="{5BD83B20-3B47-49C6-9078-5D007AE387F0}" srcId="{D0CFCE86-267A-4EEF-B772-4061629D2670}" destId="{A600AE15-E7E2-4F67-9955-6DB1FDA5F9C9}" srcOrd="1" destOrd="0" parTransId="{AD087A5C-3A61-4021-8990-0E4EF6030D19}" sibTransId="{D0394F98-42A5-4C3A-8F41-509379CD8C92}"/>
    <dgm:cxn modelId="{2D7C1031-A2CC-4020-9CC1-6761A13664BA}" type="presOf" srcId="{20E9231F-6A6E-429B-B954-38DAAFC3EA3A}" destId="{80EFB892-5DC9-412A-8024-5FCC730724E2}" srcOrd="0" destOrd="0" presId="urn:microsoft.com/office/officeart/2005/8/layout/chevron2"/>
    <dgm:cxn modelId="{2E3B7738-995C-4AD9-99DC-1169EA96F282}" srcId="{D0CFCE86-267A-4EEF-B772-4061629D2670}" destId="{760D6B01-8CE9-4D6D-9262-E7D225381FEF}" srcOrd="3" destOrd="0" parTransId="{0F001EF2-DCC9-49E2-8844-3D51CB096FD5}" sibTransId="{0526474D-7391-454F-B6F4-3F83C1F6B75F}"/>
    <dgm:cxn modelId="{524C1A62-7963-4617-B5F2-28DB332F82DE}" srcId="{A600AE15-E7E2-4F67-9955-6DB1FDA5F9C9}" destId="{764651F8-F470-4B05-AB61-5006E38F852D}" srcOrd="0" destOrd="0" parTransId="{0EF94665-B33B-4E99-9995-EB71E6DF0DF5}" sibTransId="{16479AEE-C49D-42C4-8F0F-5E8ADE9F4A2C}"/>
    <dgm:cxn modelId="{2F014768-8E0D-4C5E-98DC-161C7ABCEF53}" type="presOf" srcId="{760D6B01-8CE9-4D6D-9262-E7D225381FEF}" destId="{0AC27843-A1C6-4E22-8729-89FB36A02CED}" srcOrd="0" destOrd="0" presId="urn:microsoft.com/office/officeart/2005/8/layout/chevron2"/>
    <dgm:cxn modelId="{BDEEFE6B-096C-444F-81C7-2C4091A97F2E}" srcId="{BE87E863-A2A8-45B3-819C-4B1A7F82F514}" destId="{20E9231F-6A6E-429B-B954-38DAAFC3EA3A}" srcOrd="0" destOrd="0" parTransId="{07228C52-22FC-40E9-A777-089CCD3D0069}" sibTransId="{1F7D5A30-D4BA-4905-9964-9996E6DF2F45}"/>
    <dgm:cxn modelId="{D1D0594C-C63F-48C0-BDDD-88E99FE80C90}" type="presOf" srcId="{9B513F53-E9DB-4241-B41A-1DADE1202503}" destId="{A04A16E0-49FE-44E1-A4D5-4C283BC2E7E9}" srcOrd="0" destOrd="0" presId="urn:microsoft.com/office/officeart/2005/8/layout/chevron2"/>
    <dgm:cxn modelId="{9A2C074F-A262-4858-A0D0-3AA22CA0772E}" srcId="{D0CFCE86-267A-4EEF-B772-4061629D2670}" destId="{BE87E863-A2A8-45B3-819C-4B1A7F82F514}" srcOrd="0" destOrd="0" parTransId="{5FF1688B-D5C6-44CB-BBB2-0BEC7DEEFC19}" sibTransId="{40DB8B9A-5FAD-4638-A914-BA97C923D704}"/>
    <dgm:cxn modelId="{9CC37F51-7E9F-453A-94EE-28EEC2DD7BE3}" srcId="{760D6B01-8CE9-4D6D-9262-E7D225381FEF}" destId="{25376450-B3D5-46F6-B38A-3CDD791134EC}" srcOrd="0" destOrd="0" parTransId="{9A02DD51-A7BA-4965-946B-08A4936FB58D}" sibTransId="{A714D172-6801-49DA-9F4D-D46E8EDC6E9B}"/>
    <dgm:cxn modelId="{7AB0057C-BB4E-475E-BCF8-D375CA13BCFC}" type="presOf" srcId="{25376450-B3D5-46F6-B38A-3CDD791134EC}" destId="{7D261085-5C77-417B-83B1-0174F5544A23}" srcOrd="0" destOrd="0" presId="urn:microsoft.com/office/officeart/2005/8/layout/chevron2"/>
    <dgm:cxn modelId="{E2D11F9B-4BC4-4B48-955E-B197920F72D2}" type="presOf" srcId="{A4C48388-F085-4446-A570-8AFFEAC1D7D3}" destId="{EAA48D7E-A5E6-4B75-8B94-A4C6AF7089AF}" srcOrd="0" destOrd="0" presId="urn:microsoft.com/office/officeart/2005/8/layout/chevron2"/>
    <dgm:cxn modelId="{8D1326B3-9670-446C-AA65-7520004F974C}" srcId="{A4C48388-F085-4446-A570-8AFFEAC1D7D3}" destId="{9B513F53-E9DB-4241-B41A-1DADE1202503}" srcOrd="0" destOrd="0" parTransId="{E9B7B643-5942-4E35-ABA0-F325BF89DB4C}" sibTransId="{068D7E4B-FB57-4E01-AAD2-BB2CE979BFFB}"/>
    <dgm:cxn modelId="{8A9DABC6-DA94-4D91-A0A1-79FB37475576}" type="presOf" srcId="{D0CFCE86-267A-4EEF-B772-4061629D2670}" destId="{97A9DDC3-1CC3-4B34-94BD-ECBE7C4213C0}" srcOrd="0" destOrd="0" presId="urn:microsoft.com/office/officeart/2005/8/layout/chevron2"/>
    <dgm:cxn modelId="{223F28D7-9BF9-4B33-B7F5-2DA4658DB07F}" type="presOf" srcId="{764651F8-F470-4B05-AB61-5006E38F852D}" destId="{74FCF22E-C255-4E39-8701-2643373BF137}" srcOrd="0" destOrd="0" presId="urn:microsoft.com/office/officeart/2005/8/layout/chevron2"/>
    <dgm:cxn modelId="{C52AF2F0-6DFE-466F-B154-FA114A6F7271}" type="presOf" srcId="{A600AE15-E7E2-4F67-9955-6DB1FDA5F9C9}" destId="{6E1DBE4A-DDAC-4C3E-8669-D66E787FB50B}" srcOrd="0" destOrd="0" presId="urn:microsoft.com/office/officeart/2005/8/layout/chevron2"/>
    <dgm:cxn modelId="{D1374DA9-06AE-4406-AA9A-3DD57BCB5B44}" type="presParOf" srcId="{97A9DDC3-1CC3-4B34-94BD-ECBE7C4213C0}" destId="{DB0474C1-5976-44BB-BA3B-B39494EFDAE3}" srcOrd="0" destOrd="0" presId="urn:microsoft.com/office/officeart/2005/8/layout/chevron2"/>
    <dgm:cxn modelId="{226CA0BE-C78A-499B-82AB-8C781FB975A5}" type="presParOf" srcId="{DB0474C1-5976-44BB-BA3B-B39494EFDAE3}" destId="{F57BD5CE-065D-41C5-8A3E-2B6CC424F084}" srcOrd="0" destOrd="0" presId="urn:microsoft.com/office/officeart/2005/8/layout/chevron2"/>
    <dgm:cxn modelId="{096CD812-F400-48D8-8584-819C4293ACE7}" type="presParOf" srcId="{DB0474C1-5976-44BB-BA3B-B39494EFDAE3}" destId="{80EFB892-5DC9-412A-8024-5FCC730724E2}" srcOrd="1" destOrd="0" presId="urn:microsoft.com/office/officeart/2005/8/layout/chevron2"/>
    <dgm:cxn modelId="{C3AB396A-45BC-493D-8F7B-CE6F4F6F7A44}" type="presParOf" srcId="{97A9DDC3-1CC3-4B34-94BD-ECBE7C4213C0}" destId="{8973009F-75E5-49AF-9DA7-A81FAB6214D1}" srcOrd="1" destOrd="0" presId="urn:microsoft.com/office/officeart/2005/8/layout/chevron2"/>
    <dgm:cxn modelId="{72CC6966-3A0D-4409-B87A-E02D1833C815}" type="presParOf" srcId="{97A9DDC3-1CC3-4B34-94BD-ECBE7C4213C0}" destId="{C54F9D75-2332-4F6C-A269-30FF1562D8D8}" srcOrd="2" destOrd="0" presId="urn:microsoft.com/office/officeart/2005/8/layout/chevron2"/>
    <dgm:cxn modelId="{96CF8851-C356-457D-BBAA-B338B21C1BA5}" type="presParOf" srcId="{C54F9D75-2332-4F6C-A269-30FF1562D8D8}" destId="{6E1DBE4A-DDAC-4C3E-8669-D66E787FB50B}" srcOrd="0" destOrd="0" presId="urn:microsoft.com/office/officeart/2005/8/layout/chevron2"/>
    <dgm:cxn modelId="{A82211CF-BBE6-41DA-B3F8-C6B6FC2DE5E8}" type="presParOf" srcId="{C54F9D75-2332-4F6C-A269-30FF1562D8D8}" destId="{74FCF22E-C255-4E39-8701-2643373BF137}" srcOrd="1" destOrd="0" presId="urn:microsoft.com/office/officeart/2005/8/layout/chevron2"/>
    <dgm:cxn modelId="{922E144A-AE28-4710-B46D-B91D00806A0E}" type="presParOf" srcId="{97A9DDC3-1CC3-4B34-94BD-ECBE7C4213C0}" destId="{53EC3E84-E9AE-49BE-8D6A-38340E173F4F}" srcOrd="3" destOrd="0" presId="urn:microsoft.com/office/officeart/2005/8/layout/chevron2"/>
    <dgm:cxn modelId="{B2D80FC4-5059-4954-A701-FD765A977E3A}" type="presParOf" srcId="{97A9DDC3-1CC3-4B34-94BD-ECBE7C4213C0}" destId="{6478EAE3-746F-4F58-8D5D-44BB6BD92F53}" srcOrd="4" destOrd="0" presId="urn:microsoft.com/office/officeart/2005/8/layout/chevron2"/>
    <dgm:cxn modelId="{6EEB725A-C24A-4A4C-BF69-E977DA833811}" type="presParOf" srcId="{6478EAE3-746F-4F58-8D5D-44BB6BD92F53}" destId="{EAA48D7E-A5E6-4B75-8B94-A4C6AF7089AF}" srcOrd="0" destOrd="0" presId="urn:microsoft.com/office/officeart/2005/8/layout/chevron2"/>
    <dgm:cxn modelId="{00C402EA-2A85-4B6C-AF9F-B52B2ADA1142}" type="presParOf" srcId="{6478EAE3-746F-4F58-8D5D-44BB6BD92F53}" destId="{A04A16E0-49FE-44E1-A4D5-4C283BC2E7E9}" srcOrd="1" destOrd="0" presId="urn:microsoft.com/office/officeart/2005/8/layout/chevron2"/>
    <dgm:cxn modelId="{B56FB417-86ED-45E8-BA16-F5A186348480}" type="presParOf" srcId="{97A9DDC3-1CC3-4B34-94BD-ECBE7C4213C0}" destId="{55BCDA41-727E-471C-A6EE-DD5E03FFE421}" srcOrd="5" destOrd="0" presId="urn:microsoft.com/office/officeart/2005/8/layout/chevron2"/>
    <dgm:cxn modelId="{057C9F73-642F-4CB5-835A-68251C714712}" type="presParOf" srcId="{97A9DDC3-1CC3-4B34-94BD-ECBE7C4213C0}" destId="{19DC3922-FCA0-4CC9-9580-E475A0C28FBD}" srcOrd="6" destOrd="0" presId="urn:microsoft.com/office/officeart/2005/8/layout/chevron2"/>
    <dgm:cxn modelId="{EC51EFFE-E203-4A8D-8525-352CF4DFF9B6}" type="presParOf" srcId="{19DC3922-FCA0-4CC9-9580-E475A0C28FBD}" destId="{0AC27843-A1C6-4E22-8729-89FB36A02CED}" srcOrd="0" destOrd="0" presId="urn:microsoft.com/office/officeart/2005/8/layout/chevron2"/>
    <dgm:cxn modelId="{0E63413E-6A40-4A1C-820D-7209A3BE0D8D}" type="presParOf" srcId="{19DC3922-FCA0-4CC9-9580-E475A0C28FBD}" destId="{7D261085-5C77-417B-83B1-0174F5544A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BD5CE-065D-41C5-8A3E-2B6CC424F084}">
      <dsp:nvSpPr>
        <dsp:cNvPr id="0" name=""/>
        <dsp:cNvSpPr/>
      </dsp:nvSpPr>
      <dsp:spPr>
        <a:xfrm rot="5400000">
          <a:off x="-198823" y="203186"/>
          <a:ext cx="1325492" cy="927844"/>
        </a:xfrm>
        <a:prstGeom prst="chevron">
          <a:avLst/>
        </a:prstGeom>
        <a:solidFill>
          <a:srgbClr val="84ACB6"/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>
            <a:solidFill>
              <a:srgbClr val="FFFFFF"/>
            </a:solidFill>
          </a:endParaRPr>
        </a:p>
      </dsp:txBody>
      <dsp:txXfrm rot="-5400000">
        <a:off x="1" y="468284"/>
        <a:ext cx="927844" cy="397648"/>
      </dsp:txXfrm>
    </dsp:sp>
    <dsp:sp modelId="{80EFB892-5DC9-412A-8024-5FCC730724E2}">
      <dsp:nvSpPr>
        <dsp:cNvPr id="0" name=""/>
        <dsp:cNvSpPr/>
      </dsp:nvSpPr>
      <dsp:spPr>
        <a:xfrm rot="5400000">
          <a:off x="3119237" y="-2187029"/>
          <a:ext cx="861570" cy="52443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Ursprünge</a:t>
          </a:r>
          <a:endParaRPr lang="de-DE" sz="3200" kern="1200" dirty="0"/>
        </a:p>
      </dsp:txBody>
      <dsp:txXfrm rot="-5400000">
        <a:off x="927845" y="46421"/>
        <a:ext cx="5202297" cy="777454"/>
      </dsp:txXfrm>
    </dsp:sp>
    <dsp:sp modelId="{6E1DBE4A-DDAC-4C3E-8669-D66E787FB50B}">
      <dsp:nvSpPr>
        <dsp:cNvPr id="0" name=""/>
        <dsp:cNvSpPr/>
      </dsp:nvSpPr>
      <dsp:spPr>
        <a:xfrm rot="5400000">
          <a:off x="-198823" y="1382988"/>
          <a:ext cx="1325492" cy="927844"/>
        </a:xfrm>
        <a:prstGeom prst="chevron">
          <a:avLst/>
        </a:prstGeom>
        <a:solidFill>
          <a:srgbClr val="58B6C0"/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/>
        </a:p>
      </dsp:txBody>
      <dsp:txXfrm rot="-5400000">
        <a:off x="1" y="1648086"/>
        <a:ext cx="927844" cy="397648"/>
      </dsp:txXfrm>
    </dsp:sp>
    <dsp:sp modelId="{74FCF22E-C255-4E39-8701-2643373BF137}">
      <dsp:nvSpPr>
        <dsp:cNvPr id="0" name=""/>
        <dsp:cNvSpPr/>
      </dsp:nvSpPr>
      <dsp:spPr>
        <a:xfrm rot="5400000">
          <a:off x="3119237" y="-1007227"/>
          <a:ext cx="861570" cy="52443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 dirty="0"/>
            <a:t>Funktionsweise mit Beispiel</a:t>
          </a:r>
        </a:p>
      </dsp:txBody>
      <dsp:txXfrm rot="-5400000">
        <a:off x="927845" y="1226223"/>
        <a:ext cx="5202297" cy="777454"/>
      </dsp:txXfrm>
    </dsp:sp>
    <dsp:sp modelId="{EAA48D7E-A5E6-4B75-8B94-A4C6AF7089AF}">
      <dsp:nvSpPr>
        <dsp:cNvPr id="0" name=""/>
        <dsp:cNvSpPr/>
      </dsp:nvSpPr>
      <dsp:spPr>
        <a:xfrm rot="5400000">
          <a:off x="-198823" y="2562791"/>
          <a:ext cx="1325492" cy="927844"/>
        </a:xfrm>
        <a:prstGeom prst="chevron">
          <a:avLst/>
        </a:prstGeom>
        <a:solidFill>
          <a:srgbClr val="7A8C8E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 rot="-5400000">
        <a:off x="1" y="2827889"/>
        <a:ext cx="927844" cy="397648"/>
      </dsp:txXfrm>
    </dsp:sp>
    <dsp:sp modelId="{A04A16E0-49FE-44E1-A4D5-4C283BC2E7E9}">
      <dsp:nvSpPr>
        <dsp:cNvPr id="0" name=""/>
        <dsp:cNvSpPr/>
      </dsp:nvSpPr>
      <dsp:spPr>
        <a:xfrm rot="5400000">
          <a:off x="3119237" y="172574"/>
          <a:ext cx="861570" cy="52443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 dirty="0"/>
            <a:t>Vor- und Nachteile</a:t>
          </a:r>
        </a:p>
      </dsp:txBody>
      <dsp:txXfrm rot="-5400000">
        <a:off x="927845" y="2406024"/>
        <a:ext cx="5202297" cy="777454"/>
      </dsp:txXfrm>
    </dsp:sp>
    <dsp:sp modelId="{0AC27843-A1C6-4E22-8729-89FB36A02CED}">
      <dsp:nvSpPr>
        <dsp:cNvPr id="0" name=""/>
        <dsp:cNvSpPr/>
      </dsp:nvSpPr>
      <dsp:spPr>
        <a:xfrm rot="5400000">
          <a:off x="-198823" y="3742593"/>
          <a:ext cx="1325492" cy="927844"/>
        </a:xfrm>
        <a:prstGeom prst="chevron">
          <a:avLst/>
        </a:prstGeom>
        <a:solidFill>
          <a:srgbClr val="2683C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 rot="-5400000">
        <a:off x="1" y="4007691"/>
        <a:ext cx="927844" cy="397648"/>
      </dsp:txXfrm>
    </dsp:sp>
    <dsp:sp modelId="{7D261085-5C77-417B-83B1-0174F5544A23}">
      <dsp:nvSpPr>
        <dsp:cNvPr id="0" name=""/>
        <dsp:cNvSpPr/>
      </dsp:nvSpPr>
      <dsp:spPr>
        <a:xfrm rot="5400000">
          <a:off x="3119237" y="1352377"/>
          <a:ext cx="861570" cy="52443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 dirty="0"/>
            <a:t>Quellen</a:t>
          </a:r>
        </a:p>
      </dsp:txBody>
      <dsp:txXfrm rot="-5400000">
        <a:off x="927845" y="3585827"/>
        <a:ext cx="5202297" cy="77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53788C-A9B9-4D08-9941-6F460BAFC4D0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DAE4046-99D5-4A9B-A4E7-E29AC2CC86BE}" type="datetime1">
              <a:rPr lang="de-DE" smtClean="0"/>
              <a:t>22.12.2021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6092-1DB4-4EB8-8C1A-5DFB79DE1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473CC-F049-4331-9F26-C2C86EC43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EF49-D8BF-48B8-B6EF-EBFD31D5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1FD891-7F08-4DB0-9FE2-2293B8FA188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87B-757A-476E-B6CF-C8CD50CD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CFD4-3008-43D1-9F78-5EE831CA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87795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B2FF-639C-4343-ACBE-3A457920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A19AD-D25C-44B7-A73A-FB5BCDBDC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1352-61FB-4FDE-B33E-E971AEA6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1FD891-7F08-4DB0-9FE2-2293B8FA188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11D85-BC6B-43A3-9DCA-927A01E1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6C54C-7AE1-45D6-BDDD-23EE9763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8639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03F79-A34E-4E8B-9801-76CF84029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8056-394E-489A-82F0-1CCC47BC5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7400-6D78-4B15-A5C0-28C0413C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1FD891-7F08-4DB0-9FE2-2293B8FA188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B3CBA-D761-46F9-B915-CB184E71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627CF-B9C6-4F06-91B9-5FAAB3DF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67457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8555-5837-477B-BBC3-0FE31FE2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D59A-7B20-4FF9-9B0B-AAC8B6A2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EC52-7132-4983-BE34-6BF56E67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6000" y="6563995"/>
            <a:ext cx="2565400" cy="228600"/>
          </a:xfrm>
        </p:spPr>
        <p:txBody>
          <a:bodyPr/>
          <a:lstStyle/>
          <a:p>
            <a:pPr rtl="0"/>
            <a:fld id="{FA1FD891-7F08-4DB0-9FE2-2293B8FA188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37B3-0CB8-4103-B909-F89C6244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3995"/>
            <a:ext cx="4114800" cy="228600"/>
          </a:xfrm>
        </p:spPr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B043A-72FA-48DB-AF1D-0B9126F5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88552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8B8C-607F-4849-917F-465B2C5D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1A8CB-4FB9-4315-85A1-91D5FC20C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784EE-608B-4313-9BA2-8B7F89CB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1FD891-7F08-4DB0-9FE2-2293B8FA188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5D1F6-137F-4F02-9DE8-0F1950AC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C9633-3C6A-417E-8767-B61244B8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13486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1404-C620-43F6-8169-40368DDD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24AB-6644-4CFE-AE1A-10F32FCD1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A7F57-E7E8-4395-8518-16B6A482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2D6BD-EE33-494F-B072-8DD06B01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1FD891-7F08-4DB0-9FE2-2293B8FA188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5F2FD-CA3E-45EB-B3B6-204ACD5F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D756F-3326-472D-8DDB-026E6095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53853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A4BF-EED3-4211-9951-814D2141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F931F-21AB-41FB-8A90-CA9DFB63F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46F2D-F564-4E1F-81F7-EB16F12CA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BA087-2CF8-4606-BCAB-BEC7FB675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1B786-F2CD-4285-BEEA-E1B83E097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B85E0-EB4A-4EC7-A498-EB7AEFBE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1FD891-7F08-4DB0-9FE2-2293B8FA188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CBDDB-B249-425D-8C5C-569F1142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1F03B-625B-47C8-96A2-391962EB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0682"/>
      </p:ext>
    </p:extLst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94F0-0D4E-482D-88C8-466DFEFC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59E2D-B5B4-4EEE-8DD3-39858F49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1FD891-7F08-4DB0-9FE2-2293B8FA188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2AA5B-5A40-42FD-8A36-2561C949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1862C-CD71-44D1-B986-E597DF4C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0954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0A441-70D9-4268-BC5D-4C98ED0E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1FD891-7F08-4DB0-9FE2-2293B8FA188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978E8-21CB-413E-9525-C3CE2426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7CFBF-F118-4671-B70E-BFA06DD4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83228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7159-9AB3-41DB-958C-0186A8C3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ABDB-7F24-4571-B32E-3FBF8A741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18235-5561-4D3B-9A3B-F59ECFAF3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F83B3-9BFB-4BA6-894F-1A636DFC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1FD891-7F08-4DB0-9FE2-2293B8FA188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AF18C-1381-4C69-B78B-5519AD80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256C1-FB1F-432A-BA92-6D21E12B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57754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0F80-36EF-441B-9B47-DCC1C042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6C56C-E28D-4679-AAA8-DD75B51D8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4C3AF-EAA2-4F69-8921-AF7667CE8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12272-D1FB-455B-974E-7D027C14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1FD891-7F08-4DB0-9FE2-2293B8FA188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7C8F0-BCDD-4152-A7F9-76703BF9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6BFB5-C779-4F40-AF72-DED788E3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11796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AFAD9-4A9A-405E-990B-050848E8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F9817-10D3-4C18-AF12-99DA9B13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33323-CC9D-4935-9F13-8C376EEE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7440" y="6563995"/>
            <a:ext cx="24739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1FD891-7F08-4DB0-9FE2-2293B8FA188E}" type="datetime1">
              <a:rPr lang="de-DE" smtClean="0"/>
              <a:pPr/>
              <a:t>22.12.2021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C3F2-7513-4F15-9D50-F34BE26A6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399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IF11C - Sandra Saueressig, Lijon Fogel, Kevin  </a:t>
            </a:r>
            <a:r>
              <a:rPr lang="en-US" dirty="0" err="1"/>
              <a:t>Klockow</a:t>
            </a:r>
            <a:r>
              <a:rPr lang="en-US" dirty="0"/>
              <a:t> - Kanban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B3CFC-C2AA-4D46-9DB7-710B6718F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5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www.ionos.de/digitalguide/websites/web-entwicklung/kanban/" TargetMode="External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hyperlink" Target="https://kanbanize.com/de/kanban-ressourcen/kanban-erste-schritte/was-ist-kanban" TargetMode="External"/><Relationship Id="rId17" Type="http://schemas.openxmlformats.org/officeDocument/2006/relationships/hyperlink" Target="https://kanbantool.com/de/kanban-board" TargetMode="External"/><Relationship Id="rId2" Type="http://schemas.openxmlformats.org/officeDocument/2006/relationships/image" Target="../media/image4.png"/><Relationship Id="rId16" Type="http://schemas.openxmlformats.org/officeDocument/2006/relationships/hyperlink" Target="https://refa.de/service/refa-lexikon/kanba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atlassian.com/de/agile/kanban" TargetMode="External"/><Relationship Id="rId5" Type="http://schemas.openxmlformats.org/officeDocument/2006/relationships/image" Target="../media/image3.svg"/><Relationship Id="rId15" Type="http://schemas.openxmlformats.org/officeDocument/2006/relationships/hyperlink" Target="https://www.lepros.de/Glossar/kanban.php" TargetMode="External"/><Relationship Id="rId10" Type="http://schemas.openxmlformats.org/officeDocument/2006/relationships/hyperlink" Target="https://www.it-agile.de/agiles-wissen/kanban/was-ist-kanban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9.svg"/><Relationship Id="rId14" Type="http://schemas.openxmlformats.org/officeDocument/2006/relationships/hyperlink" Target="https://www.atlassian.com/de/software/jir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5.svg"/><Relationship Id="rId10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jpe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3.sv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3.sv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88640" y="233680"/>
            <a:ext cx="19060289" cy="639064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7FFEE23-7135-4449-BFAC-E00F5C484448}"/>
              </a:ext>
            </a:extLst>
          </p:cNvPr>
          <p:cNvSpPr/>
          <p:nvPr/>
        </p:nvSpPr>
        <p:spPr>
          <a:xfrm>
            <a:off x="-91440" y="-101600"/>
            <a:ext cx="12385040" cy="7051040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63495B27-BC81-45EC-8BDF-67ADE2817B83}"/>
              </a:ext>
            </a:extLst>
          </p:cNvPr>
          <p:cNvSpPr/>
          <p:nvPr/>
        </p:nvSpPr>
        <p:spPr>
          <a:xfrm flipH="1">
            <a:off x="-528320" y="640080"/>
            <a:ext cx="4673600" cy="1239520"/>
          </a:xfrm>
          <a:custGeom>
            <a:avLst/>
            <a:gdLst>
              <a:gd name="connsiteX0" fmla="*/ 4500880 w 4500880"/>
              <a:gd name="connsiteY0" fmla="*/ 0 h 1239520"/>
              <a:gd name="connsiteX1" fmla="*/ 0 w 4500880"/>
              <a:gd name="connsiteY1" fmla="*/ 0 h 1239520"/>
              <a:gd name="connsiteX2" fmla="*/ 518160 w 4500880"/>
              <a:gd name="connsiteY2" fmla="*/ 1239520 h 1239520"/>
              <a:gd name="connsiteX3" fmla="*/ 4500880 w 4500880"/>
              <a:gd name="connsiteY3" fmla="*/ 1239520 h 1239520"/>
              <a:gd name="connsiteX4" fmla="*/ 4500880 w 4500880"/>
              <a:gd name="connsiteY4" fmla="*/ 0 h 123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0880" h="1239520">
                <a:moveTo>
                  <a:pt x="4500880" y="0"/>
                </a:moveTo>
                <a:lnTo>
                  <a:pt x="0" y="0"/>
                </a:lnTo>
                <a:lnTo>
                  <a:pt x="518160" y="1239520"/>
                </a:lnTo>
                <a:lnTo>
                  <a:pt x="4500880" y="1239520"/>
                </a:lnTo>
                <a:lnTo>
                  <a:pt x="450088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404826"/>
            <a:ext cx="4246880" cy="1495094"/>
          </a:xfrm>
        </p:spPr>
        <p:txBody>
          <a:bodyPr rtlCol="0">
            <a:normAutofit/>
          </a:bodyPr>
          <a:lstStyle/>
          <a:p>
            <a:pPr rtl="0"/>
            <a:r>
              <a:rPr lang="de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Kanban</a:t>
            </a:r>
            <a:endParaRPr lang="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196C623E-E1B3-4A1F-99CF-6A9C017E8B0C}"/>
              </a:ext>
            </a:extLst>
          </p:cNvPr>
          <p:cNvSpPr/>
          <p:nvPr/>
        </p:nvSpPr>
        <p:spPr>
          <a:xfrm>
            <a:off x="5892800" y="5425440"/>
            <a:ext cx="6614160" cy="406400"/>
          </a:xfrm>
          <a:custGeom>
            <a:avLst/>
            <a:gdLst>
              <a:gd name="connsiteX0" fmla="*/ 0 w 6400800"/>
              <a:gd name="connsiteY0" fmla="*/ 0 h 389996"/>
              <a:gd name="connsiteX1" fmla="*/ 2367280 w 6400800"/>
              <a:gd name="connsiteY1" fmla="*/ 0 h 389996"/>
              <a:gd name="connsiteX2" fmla="*/ 2550160 w 6400800"/>
              <a:gd name="connsiteY2" fmla="*/ 0 h 389996"/>
              <a:gd name="connsiteX3" fmla="*/ 6400800 w 6400800"/>
              <a:gd name="connsiteY3" fmla="*/ 0 h 389996"/>
              <a:gd name="connsiteX4" fmla="*/ 6400800 w 6400800"/>
              <a:gd name="connsiteY4" fmla="*/ 389995 h 389996"/>
              <a:gd name="connsiteX5" fmla="*/ 2550160 w 6400800"/>
              <a:gd name="connsiteY5" fmla="*/ 389995 h 389996"/>
              <a:gd name="connsiteX6" fmla="*/ 2550160 w 6400800"/>
              <a:gd name="connsiteY6" fmla="*/ 389996 h 389996"/>
              <a:gd name="connsiteX7" fmla="*/ 293585 w 6400800"/>
              <a:gd name="connsiteY7" fmla="*/ 389996 h 38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0800" h="389996">
                <a:moveTo>
                  <a:pt x="0" y="0"/>
                </a:moveTo>
                <a:lnTo>
                  <a:pt x="2367280" y="0"/>
                </a:lnTo>
                <a:lnTo>
                  <a:pt x="2550160" y="0"/>
                </a:lnTo>
                <a:lnTo>
                  <a:pt x="6400800" y="0"/>
                </a:lnTo>
                <a:lnTo>
                  <a:pt x="6400800" y="389995"/>
                </a:lnTo>
                <a:lnTo>
                  <a:pt x="2550160" y="389995"/>
                </a:lnTo>
                <a:lnTo>
                  <a:pt x="2550160" y="389996"/>
                </a:lnTo>
                <a:lnTo>
                  <a:pt x="293585" y="38999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9720" y="54418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Sandra saueressig, Kevin Klockow, Lijon Fogel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08B80-54FE-4D93-ADD2-8FBCA80C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27CC680-1CE7-47AA-999B-934351B0D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968850"/>
              </p:ext>
            </p:extLst>
          </p:nvPr>
        </p:nvGraphicFramePr>
        <p:xfrm>
          <a:off x="581025" y="2341563"/>
          <a:ext cx="1102995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73919491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564259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1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Einfache 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Übersichtsverlust bei zu großer Kartenmenge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6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Lässt sich in die meisten Situationen integrieren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Arbeit muss sich in einzelne Schritte aufteilen lassen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2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Gleichmäßiger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Bedarf übergreifender Kompetenzen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1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Offenes/Leicht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fehlende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Zeitplanung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6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Mehr Transparenz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kein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Kundenspezifisches</a:t>
                      </a:r>
                      <a:r>
                        <a:rPr lang="en-US" sz="2000" dirty="0"/>
                        <a:t> Feedback </a:t>
                      </a:r>
                      <a:r>
                        <a:rPr lang="en-US" sz="2000" dirty="0" err="1"/>
                        <a:t>vorgesehen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7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Stetige Verbesserung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193486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F5F1BC-1195-4E37-8922-5C2EF3DD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6471A2-2501-4DD3-A65F-08F0E61F5B72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61442-D97C-4373-B605-77134C9B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6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ECE2F31-0E23-400B-A002-BC098780472E}"/>
              </a:ext>
            </a:extLst>
          </p:cNvPr>
          <p:cNvGrpSpPr/>
          <p:nvPr/>
        </p:nvGrpSpPr>
        <p:grpSpPr>
          <a:xfrm>
            <a:off x="0" y="-4448"/>
            <a:ext cx="13140715" cy="6858000"/>
            <a:chOff x="0" y="1"/>
            <a:chExt cx="13140715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30201CE-F6C6-4664-981B-90FB3A163351}"/>
                </a:ext>
              </a:extLst>
            </p:cNvPr>
            <p:cNvGrpSpPr/>
            <p:nvPr/>
          </p:nvGrpSpPr>
          <p:grpSpPr>
            <a:xfrm>
              <a:off x="0" y="1"/>
              <a:ext cx="13140715" cy="6858000"/>
              <a:chOff x="0" y="1"/>
              <a:chExt cx="13140715" cy="68580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9F57304-53CD-4F46-AA81-9C22095EDD64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3140715 w 13140715"/>
                  <a:gd name="connsiteY2" fmla="*/ 0 h 6858000"/>
                  <a:gd name="connsiteX3" fmla="*/ 13140715 w 13140715"/>
                  <a:gd name="connsiteY3" fmla="*/ 1713600 h 6858000"/>
                  <a:gd name="connsiteX4" fmla="*/ 12192000 w 13140715"/>
                  <a:gd name="connsiteY4" fmla="*/ 1713600 h 6858000"/>
                  <a:gd name="connsiteX5" fmla="*/ 12192000 w 13140715"/>
                  <a:gd name="connsiteY5" fmla="*/ 6858000 h 6858000"/>
                  <a:gd name="connsiteX6" fmla="*/ 0 w 13140715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3140715" y="0"/>
                    </a:lnTo>
                    <a:lnTo>
                      <a:pt x="13140715" y="1713600"/>
                    </a:lnTo>
                    <a:lnTo>
                      <a:pt x="12192000" y="1713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rnd">
                <a:solidFill>
                  <a:schemeClr val="accent5">
                    <a:lumMod val="75000"/>
                  </a:schemeClr>
                </a:solidFill>
                <a:round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339DEB-55AE-4960-9FD0-1A6FE5ED7523}"/>
                  </a:ext>
                </a:extLst>
              </p:cNvPr>
              <p:cNvSpPr/>
              <p:nvPr/>
            </p:nvSpPr>
            <p:spPr>
              <a:xfrm>
                <a:off x="1298157" y="363600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 cap="rnd">
                <a:solidFill>
                  <a:schemeClr val="accent5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pic>
          <p:nvPicPr>
            <p:cNvPr id="20" name="Grafik 19" descr="Bambus mit einfarbiger Füllung">
              <a:extLst>
                <a:ext uri="{FF2B5EF4-FFF2-40B4-BE49-F238E27FC236}">
                  <a16:creationId xmlns:a16="http://schemas.microsoft.com/office/drawing/2014/main" id="{7D999156-C2CD-4B10-9CB9-11E9510D3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23940" y="412887"/>
              <a:ext cx="850520" cy="850520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923267E-DB40-4D2D-BD52-83775668EC7B}"/>
              </a:ext>
            </a:extLst>
          </p:cNvPr>
          <p:cNvGrpSpPr/>
          <p:nvPr/>
        </p:nvGrpSpPr>
        <p:grpSpPr>
          <a:xfrm>
            <a:off x="0" y="-13344"/>
            <a:ext cx="13140715" cy="6858000"/>
            <a:chOff x="-2" y="-3"/>
            <a:chExt cx="13140715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E2B826-D0A4-4835-A701-CB4919AE6047}"/>
                </a:ext>
              </a:extLst>
            </p:cNvPr>
            <p:cNvGrpSpPr/>
            <p:nvPr/>
          </p:nvGrpSpPr>
          <p:grpSpPr>
            <a:xfrm>
              <a:off x="-2" y="-3"/>
              <a:ext cx="13140715" cy="6858000"/>
              <a:chOff x="0" y="1"/>
              <a:chExt cx="13140715" cy="685800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AA2CF1B-FA35-494C-BE76-BE6D029A0EC3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1715400 h 6858000"/>
                  <a:gd name="connsiteX3" fmla="*/ 13140715 w 13140715"/>
                  <a:gd name="connsiteY3" fmla="*/ 1715400 h 6858000"/>
                  <a:gd name="connsiteX4" fmla="*/ 13140715 w 13140715"/>
                  <a:gd name="connsiteY4" fmla="*/ 3429000 h 6858000"/>
                  <a:gd name="connsiteX5" fmla="*/ 12192000 w 13140715"/>
                  <a:gd name="connsiteY5" fmla="*/ 34290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1715400"/>
                    </a:lnTo>
                    <a:lnTo>
                      <a:pt x="13140715" y="1715400"/>
                    </a:lnTo>
                    <a:lnTo>
                      <a:pt x="13140715" y="3429000"/>
                    </a:lnTo>
                    <a:lnTo>
                      <a:pt x="12192000" y="34290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056B7F-8A20-4B8D-9331-17029663E904}"/>
                  </a:ext>
                </a:extLst>
              </p:cNvPr>
              <p:cNvSpPr/>
              <p:nvPr/>
            </p:nvSpPr>
            <p:spPr>
              <a:xfrm>
                <a:off x="1298157" y="363599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" name="Grafik 6" descr="Zahnräder">
              <a:extLst>
                <a:ext uri="{FF2B5EF4-FFF2-40B4-BE49-F238E27FC236}">
                  <a16:creationId xmlns:a16="http://schemas.microsoft.com/office/drawing/2014/main" id="{AA67391B-3579-482C-9F0F-EB00BD58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92000" y="2087880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52640F6-5607-4442-82E4-3F2F43D8FCD4}"/>
              </a:ext>
            </a:extLst>
          </p:cNvPr>
          <p:cNvGrpSpPr/>
          <p:nvPr/>
        </p:nvGrpSpPr>
        <p:grpSpPr>
          <a:xfrm>
            <a:off x="0" y="-13346"/>
            <a:ext cx="13164756" cy="6858000"/>
            <a:chOff x="-1" y="0"/>
            <a:chExt cx="13164756" cy="685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97626-232C-4327-8112-41AACE38550C}"/>
                </a:ext>
              </a:extLst>
            </p:cNvPr>
            <p:cNvGrpSpPr/>
            <p:nvPr/>
          </p:nvGrpSpPr>
          <p:grpSpPr>
            <a:xfrm>
              <a:off x="-1" y="0"/>
              <a:ext cx="13140715" cy="6858000"/>
              <a:chOff x="-248281" y="351096"/>
              <a:chExt cx="13140715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5B65C1B-C1F6-4859-AB14-460219C7AF8D}"/>
                  </a:ext>
                </a:extLst>
              </p:cNvPr>
              <p:cNvSpPr/>
              <p:nvPr/>
            </p:nvSpPr>
            <p:spPr>
              <a:xfrm>
                <a:off x="-248281" y="351096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3429000 h 6858000"/>
                  <a:gd name="connsiteX3" fmla="*/ 13140715 w 13140715"/>
                  <a:gd name="connsiteY3" fmla="*/ 3429000 h 6858000"/>
                  <a:gd name="connsiteX4" fmla="*/ 13140715 w 13140715"/>
                  <a:gd name="connsiteY4" fmla="*/ 5142600 h 6858000"/>
                  <a:gd name="connsiteX5" fmla="*/ 12192000 w 13140715"/>
                  <a:gd name="connsiteY5" fmla="*/ 51426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3429000"/>
                    </a:lnTo>
                    <a:lnTo>
                      <a:pt x="13140715" y="3429000"/>
                    </a:lnTo>
                    <a:lnTo>
                      <a:pt x="13140715" y="5142600"/>
                    </a:lnTo>
                    <a:lnTo>
                      <a:pt x="12192000" y="5142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3D8E59-CADC-4A47-8863-F3F31178A74D}"/>
                  </a:ext>
                </a:extLst>
              </p:cNvPr>
              <p:cNvSpPr/>
              <p:nvPr/>
            </p:nvSpPr>
            <p:spPr>
              <a:xfrm>
                <a:off x="1049876" y="714696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1" name="Grafik 20" descr="Kommentar Feuer mit einfarbiger Füllung">
              <a:extLst>
                <a:ext uri="{FF2B5EF4-FFF2-40B4-BE49-F238E27FC236}">
                  <a16:creationId xmlns:a16="http://schemas.microsoft.com/office/drawing/2014/main" id="{75DF262D-6B6D-47F0-9C21-614C46AC7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33645" y="3757961"/>
              <a:ext cx="1031110" cy="1031110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21C1E4-CAB1-4831-B192-6AD58C8EA1DB}"/>
              </a:ext>
            </a:extLst>
          </p:cNvPr>
          <p:cNvGrpSpPr/>
          <p:nvPr/>
        </p:nvGrpSpPr>
        <p:grpSpPr>
          <a:xfrm>
            <a:off x="-1" y="-3188"/>
            <a:ext cx="13140715" cy="6858001"/>
            <a:chOff x="-1" y="-2"/>
            <a:chExt cx="13140715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3D0EF34-64CF-4FE1-AA4B-2D18EED918F4}"/>
                </a:ext>
              </a:extLst>
            </p:cNvPr>
            <p:cNvGrpSpPr/>
            <p:nvPr/>
          </p:nvGrpSpPr>
          <p:grpSpPr>
            <a:xfrm>
              <a:off x="-1" y="-2"/>
              <a:ext cx="13140715" cy="6858001"/>
              <a:chOff x="-575286" y="308835"/>
              <a:chExt cx="13140715" cy="685800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3A59026-03F5-467E-93CB-71CDF21B1CCE}"/>
                  </a:ext>
                </a:extLst>
              </p:cNvPr>
              <p:cNvSpPr/>
              <p:nvPr/>
            </p:nvSpPr>
            <p:spPr>
              <a:xfrm>
                <a:off x="-575286" y="308835"/>
                <a:ext cx="13140715" cy="6858001"/>
              </a:xfrm>
              <a:custGeom>
                <a:avLst/>
                <a:gdLst>
                  <a:gd name="connsiteX0" fmla="*/ 0 w 13140715"/>
                  <a:gd name="connsiteY0" fmla="*/ 0 h 6858001"/>
                  <a:gd name="connsiteX1" fmla="*/ 12192000 w 13140715"/>
                  <a:gd name="connsiteY1" fmla="*/ 0 h 6858001"/>
                  <a:gd name="connsiteX2" fmla="*/ 12192000 w 13140715"/>
                  <a:gd name="connsiteY2" fmla="*/ 5144401 h 6858001"/>
                  <a:gd name="connsiteX3" fmla="*/ 13140715 w 13140715"/>
                  <a:gd name="connsiteY3" fmla="*/ 5144401 h 6858001"/>
                  <a:gd name="connsiteX4" fmla="*/ 13140715 w 13140715"/>
                  <a:gd name="connsiteY4" fmla="*/ 6858001 h 6858001"/>
                  <a:gd name="connsiteX5" fmla="*/ 12192000 w 13140715"/>
                  <a:gd name="connsiteY5" fmla="*/ 6858001 h 6858001"/>
                  <a:gd name="connsiteX6" fmla="*/ 12192000 w 13140715"/>
                  <a:gd name="connsiteY6" fmla="*/ 6858000 h 6858001"/>
                  <a:gd name="connsiteX7" fmla="*/ 0 w 13140715"/>
                  <a:gd name="connsiteY7" fmla="*/ 6858000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1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5144401"/>
                    </a:lnTo>
                    <a:lnTo>
                      <a:pt x="13140715" y="5144401"/>
                    </a:lnTo>
                    <a:lnTo>
                      <a:pt x="13140715" y="6858001"/>
                    </a:lnTo>
                    <a:lnTo>
                      <a:pt x="12192000" y="6858001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E75168-E3CA-4A46-923B-4E0D5F82F43D}"/>
                  </a:ext>
                </a:extLst>
              </p:cNvPr>
              <p:cNvSpPr/>
              <p:nvPr/>
            </p:nvSpPr>
            <p:spPr>
              <a:xfrm>
                <a:off x="722871" y="672434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Ordner mit einfarbiger Füllung">
              <a:extLst>
                <a:ext uri="{FF2B5EF4-FFF2-40B4-BE49-F238E27FC236}">
                  <a16:creationId xmlns:a16="http://schemas.microsoft.com/office/drawing/2014/main" id="{0B1FAF4A-5B76-4D6B-B95F-7A00BCA28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192000" y="5544752"/>
              <a:ext cx="914400" cy="914400"/>
            </a:xfrm>
            <a:prstGeom prst="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226A-3945-4FD4-9AA9-A9C3FB60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8156" y="6563995"/>
            <a:ext cx="2283243" cy="228600"/>
          </a:xfrm>
        </p:spPr>
        <p:txBody>
          <a:bodyPr/>
          <a:lstStyle/>
          <a:p>
            <a:pPr rtl="0"/>
            <a:fld id="{C904900C-B1E8-4611-943C-F71B2CD5C61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83A7-9E24-4F74-A81E-BBF7B3B2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IF11C - Sandra Saueressig, Lijon Fogel, Kevin  </a:t>
            </a:r>
            <a:r>
              <a:rPr lang="en-US" dirty="0" err="1"/>
              <a:t>Klockow</a:t>
            </a:r>
            <a:r>
              <a:rPr lang="en-US" dirty="0"/>
              <a:t> - Kanban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0FD8C9E6-2709-439E-9808-8BEACE00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518" y="357890"/>
            <a:ext cx="9390918" cy="1325563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27B3EF9F-3E03-42F1-A919-D19CE3CB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518" y="1793799"/>
            <a:ext cx="9980289" cy="3084704"/>
          </a:xfrm>
        </p:spPr>
        <p:txBody>
          <a:bodyPr>
            <a:normAutofit fontScale="85000" lnSpcReduction="20000"/>
          </a:bodyPr>
          <a:lstStyle/>
          <a:p>
            <a:r>
              <a:rPr lang="de-DE" dirty="0">
                <a:hlinkClick r:id="rId10"/>
              </a:rPr>
              <a:t>Kanban: Was ist das? (Evolutionäres Change Management) (it-agile.de)</a:t>
            </a:r>
            <a:endParaRPr lang="de-DE" dirty="0"/>
          </a:p>
          <a:p>
            <a:r>
              <a:rPr lang="de-DE" dirty="0">
                <a:hlinkClick r:id="rId11"/>
              </a:rPr>
              <a:t>Kanban: Eine kurze Einführung | Atlassian</a:t>
            </a:r>
            <a:endParaRPr lang="de-DE" dirty="0"/>
          </a:p>
          <a:p>
            <a:r>
              <a:rPr lang="de-DE" dirty="0">
                <a:hlinkClick r:id="rId12"/>
              </a:rPr>
              <a:t>Was ist Kanban? Definition und Prinzipien (kanbanize.com)</a:t>
            </a:r>
            <a:endParaRPr lang="de-DE" dirty="0"/>
          </a:p>
          <a:p>
            <a:r>
              <a:rPr lang="de-DE" dirty="0">
                <a:hlinkClick r:id="rId13"/>
              </a:rPr>
              <a:t>Kanban was ist das? Definition &amp; Erklärung </a:t>
            </a:r>
            <a:r>
              <a:rPr lang="de-DE" dirty="0">
                <a:hlinkClick r:id="rId14"/>
              </a:rPr>
              <a:t>–</a:t>
            </a:r>
            <a:r>
              <a:rPr lang="de-DE" dirty="0">
                <a:hlinkClick r:id="rId13"/>
              </a:rPr>
              <a:t> IONOS</a:t>
            </a:r>
            <a:endParaRPr lang="de-DE" dirty="0"/>
          </a:p>
          <a:p>
            <a:r>
              <a:rPr lang="de-DE" dirty="0">
                <a:hlinkClick r:id="rId14"/>
              </a:rPr>
              <a:t>Jira | Software zur Vorgangs- und Projektverfolgung (atlassian.com)</a:t>
            </a:r>
            <a:endParaRPr lang="de-DE" dirty="0"/>
          </a:p>
          <a:p>
            <a:r>
              <a:rPr lang="de-DE" dirty="0">
                <a:hlinkClick r:id="rId15"/>
              </a:rPr>
              <a:t>Kanban - lepros GmbH</a:t>
            </a:r>
            <a:endParaRPr lang="de-DE" dirty="0"/>
          </a:p>
          <a:p>
            <a:r>
              <a:rPr lang="de-DE" dirty="0">
                <a:hlinkClick r:id="rId16"/>
              </a:rPr>
              <a:t>Kanban Definition – Was steckt dahinter? | REFA</a:t>
            </a:r>
            <a:endParaRPr lang="de-DE" dirty="0"/>
          </a:p>
          <a:p>
            <a:r>
              <a:rPr lang="de-DE" dirty="0">
                <a:hlinkClick r:id="rId17"/>
              </a:rPr>
              <a:t>Kanban-Board in 6 Minuten Erklärt | Kanban Tool</a:t>
            </a:r>
            <a:endParaRPr lang="de-DE" dirty="0"/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545A6EB4-2274-4A25-B205-0530D101676A}"/>
              </a:ext>
            </a:extLst>
          </p:cNvPr>
          <p:cNvSpPr txBox="1"/>
          <p:nvPr/>
        </p:nvSpPr>
        <p:spPr>
          <a:xfrm>
            <a:off x="1630518" y="5097210"/>
            <a:ext cx="9980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Vivaldi" panose="03020602050506090804" pitchFamily="66" charset="0"/>
              </a:rPr>
              <a:t>- </a:t>
            </a:r>
            <a:r>
              <a:rPr lang="en-US" sz="6600" b="1" dirty="0">
                <a:effectLst/>
                <a:latin typeface="Vivaldi" panose="03020602050506090804" pitchFamily="66" charset="0"/>
              </a:rPr>
              <a:t>Stop Starting, start finishing -</a:t>
            </a:r>
            <a:endParaRPr lang="en-US" sz="6600" b="1" dirty="0"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75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uiExpand="1" build="p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8209-EBA3-48FA-BBDE-A41547EF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2261"/>
          </a:xfrm>
        </p:spPr>
        <p:txBody>
          <a:bodyPr/>
          <a:lstStyle/>
          <a:p>
            <a:r>
              <a:rPr lang="de-DE" dirty="0"/>
              <a:t>Vor-</a:t>
            </a:r>
            <a:r>
              <a:rPr lang="en-US" dirty="0"/>
              <a:t> Und </a:t>
            </a:r>
            <a:r>
              <a:rPr lang="de-DE" dirty="0"/>
              <a:t>Nachteile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00E3C-82EE-4B15-B460-6724AFAF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B30AC7-7212-47AB-A92D-E1CC2E78B145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C3B9E-D005-43F0-B191-C36E6105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BB3192-D2EF-4070-813D-37D72147F114}"/>
              </a:ext>
            </a:extLst>
          </p:cNvPr>
          <p:cNvSpPr/>
          <p:nvPr/>
        </p:nvSpPr>
        <p:spPr>
          <a:xfrm>
            <a:off x="4168761" y="3258027"/>
            <a:ext cx="3854481" cy="63514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Leicht verständliches Prinzip</a:t>
            </a:r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0D494A-F29A-4D7C-8C08-F7409FFCD793}"/>
              </a:ext>
            </a:extLst>
          </p:cNvPr>
          <p:cNvSpPr/>
          <p:nvPr/>
        </p:nvSpPr>
        <p:spPr>
          <a:xfrm>
            <a:off x="4168761" y="3260395"/>
            <a:ext cx="3854481" cy="63278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Bedarf übergreifender Kompetenzen </a:t>
            </a:r>
            <a:endParaRPr lang="de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095459-8BD0-4DCD-82BD-DDDF57DC729D}"/>
              </a:ext>
            </a:extLst>
          </p:cNvPr>
          <p:cNvSpPr/>
          <p:nvPr/>
        </p:nvSpPr>
        <p:spPr>
          <a:xfrm>
            <a:off x="4168761" y="3249949"/>
            <a:ext cx="3854481" cy="6432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Hohe Transparenz</a:t>
            </a:r>
            <a:endParaRPr lang="de-DE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344D1EA8-028C-4021-B608-8F0063D88E68}"/>
              </a:ext>
            </a:extLst>
          </p:cNvPr>
          <p:cNvSpPr/>
          <p:nvPr/>
        </p:nvSpPr>
        <p:spPr>
          <a:xfrm>
            <a:off x="332509" y="5897661"/>
            <a:ext cx="4318243" cy="52502"/>
          </a:xfrm>
          <a:prstGeom prst="flowChartAlternateProcess">
            <a:avLst/>
          </a:prstGeom>
          <a:solidFill>
            <a:srgbClr val="465359"/>
          </a:solidFill>
          <a:ln w="9525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7CD12-8120-4727-B092-FC2DC73FC646}"/>
              </a:ext>
            </a:extLst>
          </p:cNvPr>
          <p:cNvSpPr txBox="1"/>
          <p:nvPr/>
        </p:nvSpPr>
        <p:spPr>
          <a:xfrm>
            <a:off x="2165684" y="6028624"/>
            <a:ext cx="65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PRO</a:t>
            </a:r>
            <a:endParaRPr lang="de-DE" dirty="0">
              <a:latin typeface="+mj-lt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CA7A2AD-B412-40AD-B67B-F21890D241F8}"/>
              </a:ext>
            </a:extLst>
          </p:cNvPr>
          <p:cNvSpPr/>
          <p:nvPr/>
        </p:nvSpPr>
        <p:spPr>
          <a:xfrm>
            <a:off x="7541248" y="5905739"/>
            <a:ext cx="4318243" cy="52502"/>
          </a:xfrm>
          <a:prstGeom prst="flowChartAlternateProcess">
            <a:avLst/>
          </a:prstGeom>
          <a:solidFill>
            <a:srgbClr val="465359"/>
          </a:solidFill>
          <a:ln w="9525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2A17F5-EE4E-43DF-8473-3E537B14854D}"/>
              </a:ext>
            </a:extLst>
          </p:cNvPr>
          <p:cNvSpPr txBox="1"/>
          <p:nvPr/>
        </p:nvSpPr>
        <p:spPr>
          <a:xfrm>
            <a:off x="9342367" y="5992998"/>
            <a:ext cx="96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Contra</a:t>
            </a:r>
            <a:endParaRPr lang="de-DE" dirty="0"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B7CC9F-AC7D-4E90-B16B-A3F8DB2E483D}"/>
              </a:ext>
            </a:extLst>
          </p:cNvPr>
          <p:cNvSpPr/>
          <p:nvPr/>
        </p:nvSpPr>
        <p:spPr>
          <a:xfrm>
            <a:off x="4168761" y="3268475"/>
            <a:ext cx="3854481" cy="6247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Fehlende Zeitplanung -&gt; Probleme mit Deadlines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00460BD-DF6C-489F-8457-C5D3CC6EECCC}"/>
              </a:ext>
            </a:extLst>
          </p:cNvPr>
          <p:cNvSpPr/>
          <p:nvPr/>
        </p:nvSpPr>
        <p:spPr>
          <a:xfrm>
            <a:off x="4168759" y="3278781"/>
            <a:ext cx="3854481" cy="60631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Gleichmäßiger Workflow</a:t>
            </a:r>
            <a:endParaRPr lang="de-DE" dirty="0">
              <a:effectLst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3EFF993-DB6D-4B55-B04C-1AE4E2445E90}"/>
              </a:ext>
            </a:extLst>
          </p:cNvPr>
          <p:cNvSpPr/>
          <p:nvPr/>
        </p:nvSpPr>
        <p:spPr>
          <a:xfrm>
            <a:off x="4168757" y="3268475"/>
            <a:ext cx="3854481" cy="6063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Arbeit muss sich in einzelne Schritte aufteilen lassen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A0C375-A682-45F3-8C4D-C9D674CA0A14}"/>
              </a:ext>
            </a:extLst>
          </p:cNvPr>
          <p:cNvSpPr/>
          <p:nvPr/>
        </p:nvSpPr>
        <p:spPr>
          <a:xfrm>
            <a:off x="4168755" y="3249950"/>
            <a:ext cx="3854481" cy="61534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Stetige Verbesserung</a:t>
            </a:r>
            <a:endParaRPr lang="de-DE" dirty="0">
              <a:effectLst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6FD6762-156C-497E-BFF0-7DBB6721432A}"/>
              </a:ext>
            </a:extLst>
          </p:cNvPr>
          <p:cNvSpPr/>
          <p:nvPr/>
        </p:nvSpPr>
        <p:spPr>
          <a:xfrm>
            <a:off x="4168759" y="3257389"/>
            <a:ext cx="3854481" cy="61534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Lässt sich in die meisten Situationen integrieren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3ED9EF8-42D3-49DF-A6C0-477910688B57}"/>
              </a:ext>
            </a:extLst>
          </p:cNvPr>
          <p:cNvSpPr/>
          <p:nvPr/>
        </p:nvSpPr>
        <p:spPr>
          <a:xfrm>
            <a:off x="4168749" y="3257389"/>
            <a:ext cx="3854481" cy="61534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Einfache Anwendung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7EC135C-38F2-41BD-8AA7-94651F32D675}"/>
              </a:ext>
            </a:extLst>
          </p:cNvPr>
          <p:cNvSpPr/>
          <p:nvPr/>
        </p:nvSpPr>
        <p:spPr>
          <a:xfrm>
            <a:off x="4168759" y="3265906"/>
            <a:ext cx="3854481" cy="61534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Übersichtsverlust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großer</a:t>
            </a:r>
            <a:r>
              <a:rPr lang="en-US" dirty="0"/>
              <a:t> </a:t>
            </a:r>
            <a:r>
              <a:rPr lang="en-US" dirty="0" err="1"/>
              <a:t>Kartenmenge</a:t>
            </a:r>
            <a:endParaRPr lang="de-DE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EDFA4E7-36E5-47D0-B651-7E98477C0183}"/>
              </a:ext>
            </a:extLst>
          </p:cNvPr>
          <p:cNvSpPr/>
          <p:nvPr/>
        </p:nvSpPr>
        <p:spPr>
          <a:xfrm>
            <a:off x="4168741" y="3257760"/>
            <a:ext cx="3854481" cy="61534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kundenspezifisches</a:t>
            </a:r>
            <a:r>
              <a:rPr lang="en-US" dirty="0"/>
              <a:t> Feedback </a:t>
            </a:r>
            <a:r>
              <a:rPr lang="en-US" dirty="0" err="1"/>
              <a:t>vorgesehen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00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661 0.29213 L -0.00052 0.00046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93 L 0.29622 0.2932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18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-0.29531 0.1983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6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29557 0.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29531 0.1037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6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29596 0.1106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50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453 0.0194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7 L 0.29531 0.02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29557 -0.0722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9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50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463 L 0.29531 -0.0641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800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29596 -0.1613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5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7" grpId="0" animBg="1"/>
      <p:bldP spid="17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226A-3945-4FD4-9AA9-A9C3FB60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04900C-B1E8-4611-943C-F71B2CD5C61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83A7-9E24-4F74-A81E-BBF7B3B2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IF11C - Sandra Saueressig, Lijon Fogel, Kevin  Klockow - Kanban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923267E-DB40-4D2D-BD52-83775668EC7B}"/>
              </a:ext>
            </a:extLst>
          </p:cNvPr>
          <p:cNvGrpSpPr/>
          <p:nvPr/>
        </p:nvGrpSpPr>
        <p:grpSpPr>
          <a:xfrm>
            <a:off x="-2" y="-3"/>
            <a:ext cx="13140715" cy="6858000"/>
            <a:chOff x="-2" y="-3"/>
            <a:chExt cx="13140715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E2B826-D0A4-4835-A701-CB4919AE6047}"/>
                </a:ext>
              </a:extLst>
            </p:cNvPr>
            <p:cNvGrpSpPr/>
            <p:nvPr/>
          </p:nvGrpSpPr>
          <p:grpSpPr>
            <a:xfrm>
              <a:off x="-2" y="-3"/>
              <a:ext cx="13140715" cy="6858000"/>
              <a:chOff x="0" y="1"/>
              <a:chExt cx="13140715" cy="685800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AA2CF1B-FA35-494C-BE76-BE6D029A0EC3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1715400 h 6858000"/>
                  <a:gd name="connsiteX3" fmla="*/ 13140715 w 13140715"/>
                  <a:gd name="connsiteY3" fmla="*/ 1715400 h 6858000"/>
                  <a:gd name="connsiteX4" fmla="*/ 13140715 w 13140715"/>
                  <a:gd name="connsiteY4" fmla="*/ 3429000 h 6858000"/>
                  <a:gd name="connsiteX5" fmla="*/ 12192000 w 13140715"/>
                  <a:gd name="connsiteY5" fmla="*/ 34290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1715400"/>
                    </a:lnTo>
                    <a:lnTo>
                      <a:pt x="13140715" y="1715400"/>
                    </a:lnTo>
                    <a:lnTo>
                      <a:pt x="13140715" y="3429000"/>
                    </a:lnTo>
                    <a:lnTo>
                      <a:pt x="12192000" y="34290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056B7F-8A20-4B8D-9331-17029663E904}"/>
                  </a:ext>
                </a:extLst>
              </p:cNvPr>
              <p:cNvSpPr/>
              <p:nvPr/>
            </p:nvSpPr>
            <p:spPr>
              <a:xfrm>
                <a:off x="1298157" y="363599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" name="Grafik 6" descr="Zahnräder">
              <a:extLst>
                <a:ext uri="{FF2B5EF4-FFF2-40B4-BE49-F238E27FC236}">
                  <a16:creationId xmlns:a16="http://schemas.microsoft.com/office/drawing/2014/main" id="{AA67391B-3579-482C-9F0F-EB00BD58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2000" y="2087880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ECE2F31-0E23-400B-A002-BC098780472E}"/>
              </a:ext>
            </a:extLst>
          </p:cNvPr>
          <p:cNvGrpSpPr/>
          <p:nvPr/>
        </p:nvGrpSpPr>
        <p:grpSpPr>
          <a:xfrm>
            <a:off x="0" y="1"/>
            <a:ext cx="13140715" cy="6858000"/>
            <a:chOff x="0" y="1"/>
            <a:chExt cx="13140715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30201CE-F6C6-4664-981B-90FB3A163351}"/>
                </a:ext>
              </a:extLst>
            </p:cNvPr>
            <p:cNvGrpSpPr/>
            <p:nvPr/>
          </p:nvGrpSpPr>
          <p:grpSpPr>
            <a:xfrm>
              <a:off x="0" y="1"/>
              <a:ext cx="13140715" cy="6858000"/>
              <a:chOff x="0" y="1"/>
              <a:chExt cx="13140715" cy="68580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9F57304-53CD-4F46-AA81-9C22095EDD64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3140715 w 13140715"/>
                  <a:gd name="connsiteY2" fmla="*/ 0 h 6858000"/>
                  <a:gd name="connsiteX3" fmla="*/ 13140715 w 13140715"/>
                  <a:gd name="connsiteY3" fmla="*/ 1713600 h 6858000"/>
                  <a:gd name="connsiteX4" fmla="*/ 12192000 w 13140715"/>
                  <a:gd name="connsiteY4" fmla="*/ 1713600 h 6858000"/>
                  <a:gd name="connsiteX5" fmla="*/ 12192000 w 13140715"/>
                  <a:gd name="connsiteY5" fmla="*/ 6858000 h 6858000"/>
                  <a:gd name="connsiteX6" fmla="*/ 0 w 13140715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3140715" y="0"/>
                    </a:lnTo>
                    <a:lnTo>
                      <a:pt x="13140715" y="1713600"/>
                    </a:lnTo>
                    <a:lnTo>
                      <a:pt x="12192000" y="1713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rnd">
                <a:solidFill>
                  <a:schemeClr val="accent5">
                    <a:lumMod val="75000"/>
                  </a:schemeClr>
                </a:solidFill>
                <a:round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339DEB-55AE-4960-9FD0-1A6FE5ED7523}"/>
                  </a:ext>
                </a:extLst>
              </p:cNvPr>
              <p:cNvSpPr/>
              <p:nvPr/>
            </p:nvSpPr>
            <p:spPr>
              <a:xfrm>
                <a:off x="1298157" y="363600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 cap="rnd">
                <a:solidFill>
                  <a:schemeClr val="accent1">
                    <a:shade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0" name="Grafik 19" descr="Bambus mit einfarbiger Füllung">
              <a:extLst>
                <a:ext uri="{FF2B5EF4-FFF2-40B4-BE49-F238E27FC236}">
                  <a16:creationId xmlns:a16="http://schemas.microsoft.com/office/drawing/2014/main" id="{7D999156-C2CD-4B10-9CB9-11E9510D3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23940" y="412887"/>
              <a:ext cx="850520" cy="85052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52640F6-5607-4442-82E4-3F2F43D8FCD4}"/>
              </a:ext>
            </a:extLst>
          </p:cNvPr>
          <p:cNvGrpSpPr/>
          <p:nvPr/>
        </p:nvGrpSpPr>
        <p:grpSpPr>
          <a:xfrm>
            <a:off x="-1" y="0"/>
            <a:ext cx="13164756" cy="6858000"/>
            <a:chOff x="-1" y="0"/>
            <a:chExt cx="13164756" cy="685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97626-232C-4327-8112-41AACE38550C}"/>
                </a:ext>
              </a:extLst>
            </p:cNvPr>
            <p:cNvGrpSpPr/>
            <p:nvPr/>
          </p:nvGrpSpPr>
          <p:grpSpPr>
            <a:xfrm>
              <a:off x="-1" y="0"/>
              <a:ext cx="13140715" cy="6858000"/>
              <a:chOff x="-248281" y="351096"/>
              <a:chExt cx="13140715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5B65C1B-C1F6-4859-AB14-460219C7AF8D}"/>
                  </a:ext>
                </a:extLst>
              </p:cNvPr>
              <p:cNvSpPr/>
              <p:nvPr/>
            </p:nvSpPr>
            <p:spPr>
              <a:xfrm>
                <a:off x="-248281" y="351096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3429000 h 6858000"/>
                  <a:gd name="connsiteX3" fmla="*/ 13140715 w 13140715"/>
                  <a:gd name="connsiteY3" fmla="*/ 3429000 h 6858000"/>
                  <a:gd name="connsiteX4" fmla="*/ 13140715 w 13140715"/>
                  <a:gd name="connsiteY4" fmla="*/ 5142600 h 6858000"/>
                  <a:gd name="connsiteX5" fmla="*/ 12192000 w 13140715"/>
                  <a:gd name="connsiteY5" fmla="*/ 51426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3429000"/>
                    </a:lnTo>
                    <a:lnTo>
                      <a:pt x="13140715" y="3429000"/>
                    </a:lnTo>
                    <a:lnTo>
                      <a:pt x="13140715" y="5142600"/>
                    </a:lnTo>
                    <a:lnTo>
                      <a:pt x="12192000" y="5142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3D8E59-CADC-4A47-8863-F3F31178A74D}"/>
                  </a:ext>
                </a:extLst>
              </p:cNvPr>
              <p:cNvSpPr/>
              <p:nvPr/>
            </p:nvSpPr>
            <p:spPr>
              <a:xfrm>
                <a:off x="1049876" y="714696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1" name="Grafik 20" descr="Kommentar Feuer mit einfarbiger Füllung">
              <a:extLst>
                <a:ext uri="{FF2B5EF4-FFF2-40B4-BE49-F238E27FC236}">
                  <a16:creationId xmlns:a16="http://schemas.microsoft.com/office/drawing/2014/main" id="{75DF262D-6B6D-47F0-9C21-614C46AC7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33645" y="3757961"/>
              <a:ext cx="1031110" cy="1031110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21C1E4-CAB1-4831-B192-6AD58C8EA1DB}"/>
              </a:ext>
            </a:extLst>
          </p:cNvPr>
          <p:cNvGrpSpPr/>
          <p:nvPr/>
        </p:nvGrpSpPr>
        <p:grpSpPr>
          <a:xfrm>
            <a:off x="-1" y="-2"/>
            <a:ext cx="13140715" cy="6858001"/>
            <a:chOff x="-1" y="-2"/>
            <a:chExt cx="13140715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3D0EF34-64CF-4FE1-AA4B-2D18EED918F4}"/>
                </a:ext>
              </a:extLst>
            </p:cNvPr>
            <p:cNvGrpSpPr/>
            <p:nvPr/>
          </p:nvGrpSpPr>
          <p:grpSpPr>
            <a:xfrm>
              <a:off x="-1" y="-2"/>
              <a:ext cx="13140715" cy="6858001"/>
              <a:chOff x="-575286" y="308835"/>
              <a:chExt cx="13140715" cy="685800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3A59026-03F5-467E-93CB-71CDF21B1CCE}"/>
                  </a:ext>
                </a:extLst>
              </p:cNvPr>
              <p:cNvSpPr/>
              <p:nvPr/>
            </p:nvSpPr>
            <p:spPr>
              <a:xfrm>
                <a:off x="-575286" y="308835"/>
                <a:ext cx="13140715" cy="6858001"/>
              </a:xfrm>
              <a:custGeom>
                <a:avLst/>
                <a:gdLst>
                  <a:gd name="connsiteX0" fmla="*/ 0 w 13140715"/>
                  <a:gd name="connsiteY0" fmla="*/ 0 h 6858001"/>
                  <a:gd name="connsiteX1" fmla="*/ 12192000 w 13140715"/>
                  <a:gd name="connsiteY1" fmla="*/ 0 h 6858001"/>
                  <a:gd name="connsiteX2" fmla="*/ 12192000 w 13140715"/>
                  <a:gd name="connsiteY2" fmla="*/ 5144401 h 6858001"/>
                  <a:gd name="connsiteX3" fmla="*/ 13140715 w 13140715"/>
                  <a:gd name="connsiteY3" fmla="*/ 5144401 h 6858001"/>
                  <a:gd name="connsiteX4" fmla="*/ 13140715 w 13140715"/>
                  <a:gd name="connsiteY4" fmla="*/ 6858001 h 6858001"/>
                  <a:gd name="connsiteX5" fmla="*/ 12192000 w 13140715"/>
                  <a:gd name="connsiteY5" fmla="*/ 6858001 h 6858001"/>
                  <a:gd name="connsiteX6" fmla="*/ 12192000 w 13140715"/>
                  <a:gd name="connsiteY6" fmla="*/ 6858000 h 6858001"/>
                  <a:gd name="connsiteX7" fmla="*/ 0 w 13140715"/>
                  <a:gd name="connsiteY7" fmla="*/ 6858000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1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5144401"/>
                    </a:lnTo>
                    <a:lnTo>
                      <a:pt x="13140715" y="5144401"/>
                    </a:lnTo>
                    <a:lnTo>
                      <a:pt x="13140715" y="6858001"/>
                    </a:lnTo>
                    <a:lnTo>
                      <a:pt x="12192000" y="6858001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E75168-E3CA-4A46-923B-4E0D5F82F43D}"/>
                  </a:ext>
                </a:extLst>
              </p:cNvPr>
              <p:cNvSpPr/>
              <p:nvPr/>
            </p:nvSpPr>
            <p:spPr>
              <a:xfrm>
                <a:off x="722871" y="672434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Ordner mit einfarbiger Füllung">
              <a:extLst>
                <a:ext uri="{FF2B5EF4-FFF2-40B4-BE49-F238E27FC236}">
                  <a16:creationId xmlns:a16="http://schemas.microsoft.com/office/drawing/2014/main" id="{0B1FAF4A-5B76-4D6B-B95F-7A00BCA28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192000" y="554475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972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923267E-DB40-4D2D-BD52-83775668EC7B}"/>
              </a:ext>
            </a:extLst>
          </p:cNvPr>
          <p:cNvGrpSpPr/>
          <p:nvPr/>
        </p:nvGrpSpPr>
        <p:grpSpPr>
          <a:xfrm>
            <a:off x="-12214238" y="4445"/>
            <a:ext cx="13140715" cy="6858000"/>
            <a:chOff x="-2" y="-3"/>
            <a:chExt cx="13140715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E2B826-D0A4-4835-A701-CB4919AE6047}"/>
                </a:ext>
              </a:extLst>
            </p:cNvPr>
            <p:cNvGrpSpPr/>
            <p:nvPr/>
          </p:nvGrpSpPr>
          <p:grpSpPr>
            <a:xfrm>
              <a:off x="-2" y="-3"/>
              <a:ext cx="13140715" cy="6858000"/>
              <a:chOff x="0" y="1"/>
              <a:chExt cx="13140715" cy="685800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AA2CF1B-FA35-494C-BE76-BE6D029A0EC3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1715400 h 6858000"/>
                  <a:gd name="connsiteX3" fmla="*/ 13140715 w 13140715"/>
                  <a:gd name="connsiteY3" fmla="*/ 1715400 h 6858000"/>
                  <a:gd name="connsiteX4" fmla="*/ 13140715 w 13140715"/>
                  <a:gd name="connsiteY4" fmla="*/ 3429000 h 6858000"/>
                  <a:gd name="connsiteX5" fmla="*/ 12192000 w 13140715"/>
                  <a:gd name="connsiteY5" fmla="*/ 34290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1715400"/>
                    </a:lnTo>
                    <a:lnTo>
                      <a:pt x="13140715" y="1715400"/>
                    </a:lnTo>
                    <a:lnTo>
                      <a:pt x="13140715" y="3429000"/>
                    </a:lnTo>
                    <a:lnTo>
                      <a:pt x="12192000" y="34290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056B7F-8A20-4B8D-9331-17029663E904}"/>
                  </a:ext>
                </a:extLst>
              </p:cNvPr>
              <p:cNvSpPr/>
              <p:nvPr/>
            </p:nvSpPr>
            <p:spPr>
              <a:xfrm>
                <a:off x="1298157" y="363599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" name="Grafik 6" descr="Zahnräder">
              <a:extLst>
                <a:ext uri="{FF2B5EF4-FFF2-40B4-BE49-F238E27FC236}">
                  <a16:creationId xmlns:a16="http://schemas.microsoft.com/office/drawing/2014/main" id="{AA67391B-3579-482C-9F0F-EB00BD58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2000" y="2087880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ECE2F31-0E23-400B-A002-BC098780472E}"/>
              </a:ext>
            </a:extLst>
          </p:cNvPr>
          <p:cNvGrpSpPr/>
          <p:nvPr/>
        </p:nvGrpSpPr>
        <p:grpSpPr>
          <a:xfrm>
            <a:off x="-12214236" y="4449"/>
            <a:ext cx="13140715" cy="6858000"/>
            <a:chOff x="0" y="1"/>
            <a:chExt cx="13140715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30201CE-F6C6-4664-981B-90FB3A163351}"/>
                </a:ext>
              </a:extLst>
            </p:cNvPr>
            <p:cNvGrpSpPr/>
            <p:nvPr/>
          </p:nvGrpSpPr>
          <p:grpSpPr>
            <a:xfrm>
              <a:off x="0" y="1"/>
              <a:ext cx="13140715" cy="6858000"/>
              <a:chOff x="0" y="1"/>
              <a:chExt cx="13140715" cy="68580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9F57304-53CD-4F46-AA81-9C22095EDD64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3140715 w 13140715"/>
                  <a:gd name="connsiteY2" fmla="*/ 0 h 6858000"/>
                  <a:gd name="connsiteX3" fmla="*/ 13140715 w 13140715"/>
                  <a:gd name="connsiteY3" fmla="*/ 1713600 h 6858000"/>
                  <a:gd name="connsiteX4" fmla="*/ 12192000 w 13140715"/>
                  <a:gd name="connsiteY4" fmla="*/ 1713600 h 6858000"/>
                  <a:gd name="connsiteX5" fmla="*/ 12192000 w 13140715"/>
                  <a:gd name="connsiteY5" fmla="*/ 6858000 h 6858000"/>
                  <a:gd name="connsiteX6" fmla="*/ 0 w 13140715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3140715" y="0"/>
                    </a:lnTo>
                    <a:lnTo>
                      <a:pt x="13140715" y="1713600"/>
                    </a:lnTo>
                    <a:lnTo>
                      <a:pt x="12192000" y="1713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rnd">
                <a:solidFill>
                  <a:schemeClr val="accent5">
                    <a:lumMod val="75000"/>
                  </a:schemeClr>
                </a:solidFill>
                <a:round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339DEB-55AE-4960-9FD0-1A6FE5ED7523}"/>
                  </a:ext>
                </a:extLst>
              </p:cNvPr>
              <p:cNvSpPr/>
              <p:nvPr/>
            </p:nvSpPr>
            <p:spPr>
              <a:xfrm>
                <a:off x="1298157" y="363600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 cap="rnd">
                <a:solidFill>
                  <a:schemeClr val="accent1">
                    <a:shade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0" name="Grafik 19" descr="Bambus mit einfarbiger Füllung">
              <a:extLst>
                <a:ext uri="{FF2B5EF4-FFF2-40B4-BE49-F238E27FC236}">
                  <a16:creationId xmlns:a16="http://schemas.microsoft.com/office/drawing/2014/main" id="{7D999156-C2CD-4B10-9CB9-11E9510D3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23940" y="412887"/>
              <a:ext cx="850520" cy="85052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52640F6-5607-4442-82E4-3F2F43D8FCD4}"/>
              </a:ext>
            </a:extLst>
          </p:cNvPr>
          <p:cNvGrpSpPr/>
          <p:nvPr/>
        </p:nvGrpSpPr>
        <p:grpSpPr>
          <a:xfrm>
            <a:off x="-12214237" y="4448"/>
            <a:ext cx="13164756" cy="6858000"/>
            <a:chOff x="-1" y="0"/>
            <a:chExt cx="13164756" cy="685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97626-232C-4327-8112-41AACE38550C}"/>
                </a:ext>
              </a:extLst>
            </p:cNvPr>
            <p:cNvGrpSpPr/>
            <p:nvPr/>
          </p:nvGrpSpPr>
          <p:grpSpPr>
            <a:xfrm>
              <a:off x="-1" y="0"/>
              <a:ext cx="13140715" cy="6858000"/>
              <a:chOff x="-248281" y="351096"/>
              <a:chExt cx="13140715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5B65C1B-C1F6-4859-AB14-460219C7AF8D}"/>
                  </a:ext>
                </a:extLst>
              </p:cNvPr>
              <p:cNvSpPr/>
              <p:nvPr/>
            </p:nvSpPr>
            <p:spPr>
              <a:xfrm>
                <a:off x="-248281" y="351096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3429000 h 6858000"/>
                  <a:gd name="connsiteX3" fmla="*/ 13140715 w 13140715"/>
                  <a:gd name="connsiteY3" fmla="*/ 3429000 h 6858000"/>
                  <a:gd name="connsiteX4" fmla="*/ 13140715 w 13140715"/>
                  <a:gd name="connsiteY4" fmla="*/ 5142600 h 6858000"/>
                  <a:gd name="connsiteX5" fmla="*/ 12192000 w 13140715"/>
                  <a:gd name="connsiteY5" fmla="*/ 51426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3429000"/>
                    </a:lnTo>
                    <a:lnTo>
                      <a:pt x="13140715" y="3429000"/>
                    </a:lnTo>
                    <a:lnTo>
                      <a:pt x="13140715" y="5142600"/>
                    </a:lnTo>
                    <a:lnTo>
                      <a:pt x="12192000" y="5142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3D8E59-CADC-4A47-8863-F3F31178A74D}"/>
                  </a:ext>
                </a:extLst>
              </p:cNvPr>
              <p:cNvSpPr/>
              <p:nvPr/>
            </p:nvSpPr>
            <p:spPr>
              <a:xfrm>
                <a:off x="1049876" y="714696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1" name="Grafik 20" descr="Kommentar Feuer mit einfarbiger Füllung">
              <a:extLst>
                <a:ext uri="{FF2B5EF4-FFF2-40B4-BE49-F238E27FC236}">
                  <a16:creationId xmlns:a16="http://schemas.microsoft.com/office/drawing/2014/main" id="{75DF262D-6B6D-47F0-9C21-614C46AC7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33645" y="3757961"/>
              <a:ext cx="1031110" cy="1031110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21C1E4-CAB1-4831-B192-6AD58C8EA1DB}"/>
              </a:ext>
            </a:extLst>
          </p:cNvPr>
          <p:cNvGrpSpPr/>
          <p:nvPr/>
        </p:nvGrpSpPr>
        <p:grpSpPr>
          <a:xfrm>
            <a:off x="-12214237" y="4446"/>
            <a:ext cx="13140715" cy="6858001"/>
            <a:chOff x="-1" y="-2"/>
            <a:chExt cx="13140715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3D0EF34-64CF-4FE1-AA4B-2D18EED918F4}"/>
                </a:ext>
              </a:extLst>
            </p:cNvPr>
            <p:cNvGrpSpPr/>
            <p:nvPr/>
          </p:nvGrpSpPr>
          <p:grpSpPr>
            <a:xfrm>
              <a:off x="-1" y="-2"/>
              <a:ext cx="13140715" cy="6858001"/>
              <a:chOff x="-575286" y="308835"/>
              <a:chExt cx="13140715" cy="685800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3A59026-03F5-467E-93CB-71CDF21B1CCE}"/>
                  </a:ext>
                </a:extLst>
              </p:cNvPr>
              <p:cNvSpPr/>
              <p:nvPr/>
            </p:nvSpPr>
            <p:spPr>
              <a:xfrm>
                <a:off x="-575286" y="308835"/>
                <a:ext cx="13140715" cy="6858001"/>
              </a:xfrm>
              <a:custGeom>
                <a:avLst/>
                <a:gdLst>
                  <a:gd name="connsiteX0" fmla="*/ 0 w 13140715"/>
                  <a:gd name="connsiteY0" fmla="*/ 0 h 6858001"/>
                  <a:gd name="connsiteX1" fmla="*/ 12192000 w 13140715"/>
                  <a:gd name="connsiteY1" fmla="*/ 0 h 6858001"/>
                  <a:gd name="connsiteX2" fmla="*/ 12192000 w 13140715"/>
                  <a:gd name="connsiteY2" fmla="*/ 5144401 h 6858001"/>
                  <a:gd name="connsiteX3" fmla="*/ 13140715 w 13140715"/>
                  <a:gd name="connsiteY3" fmla="*/ 5144401 h 6858001"/>
                  <a:gd name="connsiteX4" fmla="*/ 13140715 w 13140715"/>
                  <a:gd name="connsiteY4" fmla="*/ 6858001 h 6858001"/>
                  <a:gd name="connsiteX5" fmla="*/ 12192000 w 13140715"/>
                  <a:gd name="connsiteY5" fmla="*/ 6858001 h 6858001"/>
                  <a:gd name="connsiteX6" fmla="*/ 12192000 w 13140715"/>
                  <a:gd name="connsiteY6" fmla="*/ 6858000 h 6858001"/>
                  <a:gd name="connsiteX7" fmla="*/ 0 w 13140715"/>
                  <a:gd name="connsiteY7" fmla="*/ 6858000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1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5144401"/>
                    </a:lnTo>
                    <a:lnTo>
                      <a:pt x="13140715" y="5144401"/>
                    </a:lnTo>
                    <a:lnTo>
                      <a:pt x="13140715" y="6858001"/>
                    </a:lnTo>
                    <a:lnTo>
                      <a:pt x="12192000" y="6858001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E75168-E3CA-4A46-923B-4E0D5F82F43D}"/>
                  </a:ext>
                </a:extLst>
              </p:cNvPr>
              <p:cNvSpPr/>
              <p:nvPr/>
            </p:nvSpPr>
            <p:spPr>
              <a:xfrm>
                <a:off x="722871" y="672434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Ordner mit einfarbiger Füllung">
              <a:extLst>
                <a:ext uri="{FF2B5EF4-FFF2-40B4-BE49-F238E27FC236}">
                  <a16:creationId xmlns:a16="http://schemas.microsoft.com/office/drawing/2014/main" id="{0B1FAF4A-5B76-4D6B-B95F-7A00BCA28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192000" y="5544752"/>
              <a:ext cx="914400" cy="914400"/>
            </a:xfrm>
            <a:prstGeom prst="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226A-3945-4FD4-9AA9-A9C3FB60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8720" y="6563995"/>
            <a:ext cx="2392680" cy="228600"/>
          </a:xfrm>
        </p:spPr>
        <p:txBody>
          <a:bodyPr/>
          <a:lstStyle/>
          <a:p>
            <a:pPr rtl="0"/>
            <a:fld id="{C904900C-B1E8-4611-943C-F71B2CD5C61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83A7-9E24-4F74-A81E-BBF7B3B2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3995"/>
            <a:ext cx="4114800" cy="228600"/>
          </a:xfrm>
        </p:spPr>
        <p:txBody>
          <a:bodyPr/>
          <a:lstStyle/>
          <a:p>
            <a:pPr rtl="0"/>
            <a:r>
              <a:rPr lang="en-US" dirty="0"/>
              <a:t>IF11C - Sandra Saueressig, Lijon Fogel, Kevin  </a:t>
            </a:r>
            <a:r>
              <a:rPr lang="en-US" dirty="0" err="1"/>
              <a:t>Klockow</a:t>
            </a:r>
            <a:r>
              <a:rPr lang="en-US" dirty="0"/>
              <a:t> - Kanban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0B1DBEA6-DCEE-4BC9-BA6D-1B829FB6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860" y="457200"/>
            <a:ext cx="3464165" cy="1600200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8F6DEB40-D05D-4262-AA82-2FDD7DF42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225214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8" name="Rectangle 5">
            <a:extLst>
              <a:ext uri="{FF2B5EF4-FFF2-40B4-BE49-F238E27FC236}">
                <a16:creationId xmlns:a16="http://schemas.microsoft.com/office/drawing/2014/main" id="{EF916348-1780-497E-AF5E-C6584212B891}"/>
              </a:ext>
            </a:extLst>
          </p:cNvPr>
          <p:cNvSpPr/>
          <p:nvPr/>
        </p:nvSpPr>
        <p:spPr>
          <a:xfrm>
            <a:off x="6329678" y="1307048"/>
            <a:ext cx="177091" cy="2043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A1D98C9A-2889-47E4-AB3C-36F4C5E66EB9}"/>
              </a:ext>
            </a:extLst>
          </p:cNvPr>
          <p:cNvSpPr/>
          <p:nvPr/>
        </p:nvSpPr>
        <p:spPr>
          <a:xfrm>
            <a:off x="6323887" y="2447360"/>
            <a:ext cx="177091" cy="2043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4EA704BC-8503-43B9-AFCE-751F66E307C3}"/>
              </a:ext>
            </a:extLst>
          </p:cNvPr>
          <p:cNvSpPr/>
          <p:nvPr/>
        </p:nvSpPr>
        <p:spPr>
          <a:xfrm>
            <a:off x="6329679" y="3665418"/>
            <a:ext cx="177091" cy="2043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0D142C76-5AF3-4DBC-AB40-BEF275C2F5B1}"/>
              </a:ext>
            </a:extLst>
          </p:cNvPr>
          <p:cNvSpPr/>
          <p:nvPr/>
        </p:nvSpPr>
        <p:spPr>
          <a:xfrm>
            <a:off x="6329679" y="4793519"/>
            <a:ext cx="171300" cy="2763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9241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57BD5CE-065D-41C5-8A3E-2B6CC424F0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graphicEl>
                                              <a:dgm id="{F57BD5CE-065D-41C5-8A3E-2B6CC424F0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0EFB892-5DC9-412A-8024-5FCC730724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graphicEl>
                                              <a:dgm id="{80EFB892-5DC9-412A-8024-5FCC730724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E1DBE4A-DDAC-4C3E-8669-D66E787FB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>
                                            <p:graphicEl>
                                              <a:dgm id="{6E1DBE4A-DDAC-4C3E-8669-D66E787FB5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4FCF22E-C255-4E39-8701-2643373BF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graphicEl>
                                              <a:dgm id="{74FCF22E-C255-4E39-8701-2643373BF1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EAA48D7E-A5E6-4B75-8B94-A4C6AF708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>
                                            <p:graphicEl>
                                              <a:dgm id="{EAA48D7E-A5E6-4B75-8B94-A4C6AF7089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04A16E0-49FE-44E1-A4D5-4C283BC2E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>
                                            <p:graphicEl>
                                              <a:dgm id="{A04A16E0-49FE-44E1-A4D5-4C283BC2E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AC27843-A1C6-4E22-8729-89FB36A02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>
                                            <p:graphicEl>
                                              <a:dgm id="{0AC27843-A1C6-4E22-8729-89FB36A02C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D261085-5C77-417B-83B1-0174F5544A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graphicEl>
                                              <a:dgm id="{7D261085-5C77-417B-83B1-0174F5544A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Graphic spid="27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ECE2F31-0E23-400B-A002-BC098780472E}"/>
              </a:ext>
            </a:extLst>
          </p:cNvPr>
          <p:cNvGrpSpPr/>
          <p:nvPr/>
        </p:nvGrpSpPr>
        <p:grpSpPr>
          <a:xfrm>
            <a:off x="0" y="-4448"/>
            <a:ext cx="13140715" cy="6858000"/>
            <a:chOff x="0" y="1"/>
            <a:chExt cx="13140715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30201CE-F6C6-4664-981B-90FB3A163351}"/>
                </a:ext>
              </a:extLst>
            </p:cNvPr>
            <p:cNvGrpSpPr/>
            <p:nvPr/>
          </p:nvGrpSpPr>
          <p:grpSpPr>
            <a:xfrm>
              <a:off x="0" y="1"/>
              <a:ext cx="13140715" cy="6858000"/>
              <a:chOff x="0" y="1"/>
              <a:chExt cx="13140715" cy="68580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9F57304-53CD-4F46-AA81-9C22095EDD64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3140715 w 13140715"/>
                  <a:gd name="connsiteY2" fmla="*/ 0 h 6858000"/>
                  <a:gd name="connsiteX3" fmla="*/ 13140715 w 13140715"/>
                  <a:gd name="connsiteY3" fmla="*/ 1713600 h 6858000"/>
                  <a:gd name="connsiteX4" fmla="*/ 12192000 w 13140715"/>
                  <a:gd name="connsiteY4" fmla="*/ 1713600 h 6858000"/>
                  <a:gd name="connsiteX5" fmla="*/ 12192000 w 13140715"/>
                  <a:gd name="connsiteY5" fmla="*/ 6858000 h 6858000"/>
                  <a:gd name="connsiteX6" fmla="*/ 0 w 13140715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3140715" y="0"/>
                    </a:lnTo>
                    <a:lnTo>
                      <a:pt x="13140715" y="1713600"/>
                    </a:lnTo>
                    <a:lnTo>
                      <a:pt x="12192000" y="1713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rnd">
                <a:solidFill>
                  <a:schemeClr val="accent5">
                    <a:lumMod val="75000"/>
                  </a:schemeClr>
                </a:solidFill>
                <a:round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339DEB-55AE-4960-9FD0-1A6FE5ED7523}"/>
                  </a:ext>
                </a:extLst>
              </p:cNvPr>
              <p:cNvSpPr/>
              <p:nvPr/>
            </p:nvSpPr>
            <p:spPr>
              <a:xfrm>
                <a:off x="1298157" y="363600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 cap="rnd">
                <a:solidFill>
                  <a:schemeClr val="accent5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pic>
          <p:nvPicPr>
            <p:cNvPr id="20" name="Grafik 19" descr="Bambus mit einfarbiger Füllung">
              <a:extLst>
                <a:ext uri="{FF2B5EF4-FFF2-40B4-BE49-F238E27FC236}">
                  <a16:creationId xmlns:a16="http://schemas.microsoft.com/office/drawing/2014/main" id="{7D999156-C2CD-4B10-9CB9-11E9510D3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23940" y="412887"/>
              <a:ext cx="850520" cy="850520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923267E-DB40-4D2D-BD52-83775668EC7B}"/>
              </a:ext>
            </a:extLst>
          </p:cNvPr>
          <p:cNvGrpSpPr/>
          <p:nvPr/>
        </p:nvGrpSpPr>
        <p:grpSpPr>
          <a:xfrm>
            <a:off x="-12214238" y="4445"/>
            <a:ext cx="13140715" cy="6858000"/>
            <a:chOff x="-2" y="-3"/>
            <a:chExt cx="13140715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E2B826-D0A4-4835-A701-CB4919AE6047}"/>
                </a:ext>
              </a:extLst>
            </p:cNvPr>
            <p:cNvGrpSpPr/>
            <p:nvPr/>
          </p:nvGrpSpPr>
          <p:grpSpPr>
            <a:xfrm>
              <a:off x="-2" y="-3"/>
              <a:ext cx="13140715" cy="6858000"/>
              <a:chOff x="0" y="1"/>
              <a:chExt cx="13140715" cy="685800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AA2CF1B-FA35-494C-BE76-BE6D029A0EC3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1715400 h 6858000"/>
                  <a:gd name="connsiteX3" fmla="*/ 13140715 w 13140715"/>
                  <a:gd name="connsiteY3" fmla="*/ 1715400 h 6858000"/>
                  <a:gd name="connsiteX4" fmla="*/ 13140715 w 13140715"/>
                  <a:gd name="connsiteY4" fmla="*/ 3429000 h 6858000"/>
                  <a:gd name="connsiteX5" fmla="*/ 12192000 w 13140715"/>
                  <a:gd name="connsiteY5" fmla="*/ 34290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1715400"/>
                    </a:lnTo>
                    <a:lnTo>
                      <a:pt x="13140715" y="1715400"/>
                    </a:lnTo>
                    <a:lnTo>
                      <a:pt x="13140715" y="3429000"/>
                    </a:lnTo>
                    <a:lnTo>
                      <a:pt x="12192000" y="34290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056B7F-8A20-4B8D-9331-17029663E904}"/>
                  </a:ext>
                </a:extLst>
              </p:cNvPr>
              <p:cNvSpPr/>
              <p:nvPr/>
            </p:nvSpPr>
            <p:spPr>
              <a:xfrm>
                <a:off x="1298157" y="363599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" name="Grafik 6" descr="Zahnräder">
              <a:extLst>
                <a:ext uri="{FF2B5EF4-FFF2-40B4-BE49-F238E27FC236}">
                  <a16:creationId xmlns:a16="http://schemas.microsoft.com/office/drawing/2014/main" id="{AA67391B-3579-482C-9F0F-EB00BD58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92000" y="2087880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52640F6-5607-4442-82E4-3F2F43D8FCD4}"/>
              </a:ext>
            </a:extLst>
          </p:cNvPr>
          <p:cNvGrpSpPr/>
          <p:nvPr/>
        </p:nvGrpSpPr>
        <p:grpSpPr>
          <a:xfrm>
            <a:off x="-12214237" y="4448"/>
            <a:ext cx="13164756" cy="6858000"/>
            <a:chOff x="-1" y="0"/>
            <a:chExt cx="13164756" cy="685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97626-232C-4327-8112-41AACE38550C}"/>
                </a:ext>
              </a:extLst>
            </p:cNvPr>
            <p:cNvGrpSpPr/>
            <p:nvPr/>
          </p:nvGrpSpPr>
          <p:grpSpPr>
            <a:xfrm>
              <a:off x="-1" y="0"/>
              <a:ext cx="13140715" cy="6858000"/>
              <a:chOff x="-248281" y="351096"/>
              <a:chExt cx="13140715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5B65C1B-C1F6-4859-AB14-460219C7AF8D}"/>
                  </a:ext>
                </a:extLst>
              </p:cNvPr>
              <p:cNvSpPr/>
              <p:nvPr/>
            </p:nvSpPr>
            <p:spPr>
              <a:xfrm>
                <a:off x="-248281" y="351096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3429000 h 6858000"/>
                  <a:gd name="connsiteX3" fmla="*/ 13140715 w 13140715"/>
                  <a:gd name="connsiteY3" fmla="*/ 3429000 h 6858000"/>
                  <a:gd name="connsiteX4" fmla="*/ 13140715 w 13140715"/>
                  <a:gd name="connsiteY4" fmla="*/ 5142600 h 6858000"/>
                  <a:gd name="connsiteX5" fmla="*/ 12192000 w 13140715"/>
                  <a:gd name="connsiteY5" fmla="*/ 51426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3429000"/>
                    </a:lnTo>
                    <a:lnTo>
                      <a:pt x="13140715" y="3429000"/>
                    </a:lnTo>
                    <a:lnTo>
                      <a:pt x="13140715" y="5142600"/>
                    </a:lnTo>
                    <a:lnTo>
                      <a:pt x="12192000" y="5142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3D8E59-CADC-4A47-8863-F3F31178A74D}"/>
                  </a:ext>
                </a:extLst>
              </p:cNvPr>
              <p:cNvSpPr/>
              <p:nvPr/>
            </p:nvSpPr>
            <p:spPr>
              <a:xfrm>
                <a:off x="1049876" y="714696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1" name="Grafik 20" descr="Kommentar Feuer mit einfarbiger Füllung">
              <a:extLst>
                <a:ext uri="{FF2B5EF4-FFF2-40B4-BE49-F238E27FC236}">
                  <a16:creationId xmlns:a16="http://schemas.microsoft.com/office/drawing/2014/main" id="{75DF262D-6B6D-47F0-9C21-614C46AC7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33645" y="3757961"/>
              <a:ext cx="1031110" cy="1031110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21C1E4-CAB1-4831-B192-6AD58C8EA1DB}"/>
              </a:ext>
            </a:extLst>
          </p:cNvPr>
          <p:cNvGrpSpPr/>
          <p:nvPr/>
        </p:nvGrpSpPr>
        <p:grpSpPr>
          <a:xfrm>
            <a:off x="-12214237" y="4446"/>
            <a:ext cx="13140715" cy="6858001"/>
            <a:chOff x="-1" y="-2"/>
            <a:chExt cx="13140715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3D0EF34-64CF-4FE1-AA4B-2D18EED918F4}"/>
                </a:ext>
              </a:extLst>
            </p:cNvPr>
            <p:cNvGrpSpPr/>
            <p:nvPr/>
          </p:nvGrpSpPr>
          <p:grpSpPr>
            <a:xfrm>
              <a:off x="-1" y="-2"/>
              <a:ext cx="13140715" cy="6858001"/>
              <a:chOff x="-575286" y="308835"/>
              <a:chExt cx="13140715" cy="685800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3A59026-03F5-467E-93CB-71CDF21B1CCE}"/>
                  </a:ext>
                </a:extLst>
              </p:cNvPr>
              <p:cNvSpPr/>
              <p:nvPr/>
            </p:nvSpPr>
            <p:spPr>
              <a:xfrm>
                <a:off x="-575286" y="308835"/>
                <a:ext cx="13140715" cy="6858001"/>
              </a:xfrm>
              <a:custGeom>
                <a:avLst/>
                <a:gdLst>
                  <a:gd name="connsiteX0" fmla="*/ 0 w 13140715"/>
                  <a:gd name="connsiteY0" fmla="*/ 0 h 6858001"/>
                  <a:gd name="connsiteX1" fmla="*/ 12192000 w 13140715"/>
                  <a:gd name="connsiteY1" fmla="*/ 0 h 6858001"/>
                  <a:gd name="connsiteX2" fmla="*/ 12192000 w 13140715"/>
                  <a:gd name="connsiteY2" fmla="*/ 5144401 h 6858001"/>
                  <a:gd name="connsiteX3" fmla="*/ 13140715 w 13140715"/>
                  <a:gd name="connsiteY3" fmla="*/ 5144401 h 6858001"/>
                  <a:gd name="connsiteX4" fmla="*/ 13140715 w 13140715"/>
                  <a:gd name="connsiteY4" fmla="*/ 6858001 h 6858001"/>
                  <a:gd name="connsiteX5" fmla="*/ 12192000 w 13140715"/>
                  <a:gd name="connsiteY5" fmla="*/ 6858001 h 6858001"/>
                  <a:gd name="connsiteX6" fmla="*/ 12192000 w 13140715"/>
                  <a:gd name="connsiteY6" fmla="*/ 6858000 h 6858001"/>
                  <a:gd name="connsiteX7" fmla="*/ 0 w 13140715"/>
                  <a:gd name="connsiteY7" fmla="*/ 6858000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1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5144401"/>
                    </a:lnTo>
                    <a:lnTo>
                      <a:pt x="13140715" y="5144401"/>
                    </a:lnTo>
                    <a:lnTo>
                      <a:pt x="13140715" y="6858001"/>
                    </a:lnTo>
                    <a:lnTo>
                      <a:pt x="12192000" y="6858001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E75168-E3CA-4A46-923B-4E0D5F82F43D}"/>
                  </a:ext>
                </a:extLst>
              </p:cNvPr>
              <p:cNvSpPr/>
              <p:nvPr/>
            </p:nvSpPr>
            <p:spPr>
              <a:xfrm>
                <a:off x="722871" y="672434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Ordner mit einfarbiger Füllung">
              <a:extLst>
                <a:ext uri="{FF2B5EF4-FFF2-40B4-BE49-F238E27FC236}">
                  <a16:creationId xmlns:a16="http://schemas.microsoft.com/office/drawing/2014/main" id="{0B1FAF4A-5B76-4D6B-B95F-7A00BCA28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192000" y="5544752"/>
              <a:ext cx="914400" cy="914400"/>
            </a:xfrm>
            <a:prstGeom prst="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226A-3945-4FD4-9AA9-A9C3FB60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8156" y="6563995"/>
            <a:ext cx="2283243" cy="228600"/>
          </a:xfrm>
        </p:spPr>
        <p:txBody>
          <a:bodyPr/>
          <a:lstStyle/>
          <a:p>
            <a:pPr rtl="0"/>
            <a:fld id="{C904900C-B1E8-4611-943C-F71B2CD5C61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83A7-9E24-4F74-A81E-BBF7B3B2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3995"/>
            <a:ext cx="4114800" cy="228600"/>
          </a:xfrm>
        </p:spPr>
        <p:txBody>
          <a:bodyPr/>
          <a:lstStyle/>
          <a:p>
            <a:pPr rtl="0"/>
            <a:r>
              <a:rPr lang="en-US" dirty="0"/>
              <a:t>IF11C - Sandra Saueressig, Lijon Fogel, Kevin  </a:t>
            </a:r>
            <a:r>
              <a:rPr lang="en-US" dirty="0" err="1"/>
              <a:t>Klockow</a:t>
            </a:r>
            <a:r>
              <a:rPr lang="en-US" dirty="0"/>
              <a:t> - Kanban</a:t>
            </a: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17D3543D-6407-4879-99FD-871E2A23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8043"/>
            <a:ext cx="10145042" cy="1325563"/>
          </a:xfrm>
        </p:spPr>
        <p:txBody>
          <a:bodyPr/>
          <a:lstStyle/>
          <a:p>
            <a:r>
              <a:rPr lang="de-DE" dirty="0"/>
              <a:t>Ursprünge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220352CB-39FC-4791-9919-BF6520B2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828543"/>
            <a:ext cx="10145042" cy="4351338"/>
          </a:xfrm>
        </p:spPr>
        <p:txBody>
          <a:bodyPr>
            <a:normAutofit/>
          </a:bodyPr>
          <a:lstStyle/>
          <a:p>
            <a:r>
              <a:rPr lang="de-DE" sz="2800" dirty="0"/>
              <a:t>Kanban, jap. für: Signalkarte</a:t>
            </a:r>
          </a:p>
          <a:p>
            <a:r>
              <a:rPr lang="de-DE" sz="2800" dirty="0"/>
              <a:t>1947 für Toyota entwickelt</a:t>
            </a:r>
          </a:p>
          <a:p>
            <a:r>
              <a:rPr lang="de-DE" sz="2800" dirty="0"/>
              <a:t>Prinzip der Just-in-Time Produktion</a:t>
            </a:r>
          </a:p>
          <a:p>
            <a:pPr lvl="1"/>
            <a:r>
              <a:rPr lang="de-DE" sz="2400" dirty="0"/>
              <a:t>Orientiert an Kundennachfrage -&gt; Pull-System</a:t>
            </a:r>
          </a:p>
          <a:p>
            <a:r>
              <a:rPr lang="de-DE" sz="2800" dirty="0"/>
              <a:t>Ermöglicht Reduzierung der benötigten Lagerbestände </a:t>
            </a:r>
          </a:p>
          <a:p>
            <a:r>
              <a:rPr lang="de-DE" sz="2800" dirty="0"/>
              <a:t>Erhöht Lieferfähigkeit</a:t>
            </a:r>
          </a:p>
        </p:txBody>
      </p:sp>
      <p:pic>
        <p:nvPicPr>
          <p:cNvPr id="31" name="Picture 2" descr="A person's hand is shown holding a transparent plastic bag of bolts (machine screws) together with a yellow card. The card has printed on it: &quot;ITEM #0014 BIN: A14 NSN:5306-00-151-1419 P/N: NOMEN: BOLT QTY LEFT: 50&quot;.">
            <a:extLst>
              <a:ext uri="{FF2B5EF4-FFF2-40B4-BE49-F238E27FC236}">
                <a16:creationId xmlns:a16="http://schemas.microsoft.com/office/drawing/2014/main" id="{DC519678-BEF9-4A2E-BC9E-CC46CFEE7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91" y="678119"/>
            <a:ext cx="3847185" cy="255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224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ECE2F31-0E23-400B-A002-BC098780472E}"/>
              </a:ext>
            </a:extLst>
          </p:cNvPr>
          <p:cNvGrpSpPr/>
          <p:nvPr/>
        </p:nvGrpSpPr>
        <p:grpSpPr>
          <a:xfrm>
            <a:off x="0" y="-4448"/>
            <a:ext cx="13140715" cy="6858000"/>
            <a:chOff x="0" y="1"/>
            <a:chExt cx="13140715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30201CE-F6C6-4664-981B-90FB3A163351}"/>
                </a:ext>
              </a:extLst>
            </p:cNvPr>
            <p:cNvGrpSpPr/>
            <p:nvPr/>
          </p:nvGrpSpPr>
          <p:grpSpPr>
            <a:xfrm>
              <a:off x="0" y="1"/>
              <a:ext cx="13140715" cy="6858000"/>
              <a:chOff x="0" y="1"/>
              <a:chExt cx="13140715" cy="68580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9F57304-53CD-4F46-AA81-9C22095EDD64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3140715 w 13140715"/>
                  <a:gd name="connsiteY2" fmla="*/ 0 h 6858000"/>
                  <a:gd name="connsiteX3" fmla="*/ 13140715 w 13140715"/>
                  <a:gd name="connsiteY3" fmla="*/ 1713600 h 6858000"/>
                  <a:gd name="connsiteX4" fmla="*/ 12192000 w 13140715"/>
                  <a:gd name="connsiteY4" fmla="*/ 1713600 h 6858000"/>
                  <a:gd name="connsiteX5" fmla="*/ 12192000 w 13140715"/>
                  <a:gd name="connsiteY5" fmla="*/ 6858000 h 6858000"/>
                  <a:gd name="connsiteX6" fmla="*/ 0 w 13140715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3140715" y="0"/>
                    </a:lnTo>
                    <a:lnTo>
                      <a:pt x="13140715" y="1713600"/>
                    </a:lnTo>
                    <a:lnTo>
                      <a:pt x="12192000" y="1713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rnd">
                <a:solidFill>
                  <a:schemeClr val="accent5">
                    <a:lumMod val="75000"/>
                  </a:schemeClr>
                </a:solidFill>
                <a:round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339DEB-55AE-4960-9FD0-1A6FE5ED7523}"/>
                  </a:ext>
                </a:extLst>
              </p:cNvPr>
              <p:cNvSpPr/>
              <p:nvPr/>
            </p:nvSpPr>
            <p:spPr>
              <a:xfrm>
                <a:off x="1298157" y="363600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 cap="rnd">
                <a:solidFill>
                  <a:schemeClr val="accent5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pic>
          <p:nvPicPr>
            <p:cNvPr id="20" name="Grafik 19" descr="Bambus mit einfarbiger Füllung">
              <a:extLst>
                <a:ext uri="{FF2B5EF4-FFF2-40B4-BE49-F238E27FC236}">
                  <a16:creationId xmlns:a16="http://schemas.microsoft.com/office/drawing/2014/main" id="{7D999156-C2CD-4B10-9CB9-11E9510D3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23940" y="412887"/>
              <a:ext cx="850520" cy="850520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923267E-DB40-4D2D-BD52-83775668EC7B}"/>
              </a:ext>
            </a:extLst>
          </p:cNvPr>
          <p:cNvGrpSpPr/>
          <p:nvPr/>
        </p:nvGrpSpPr>
        <p:grpSpPr>
          <a:xfrm>
            <a:off x="0" y="-13344"/>
            <a:ext cx="13140715" cy="6858000"/>
            <a:chOff x="-2" y="-3"/>
            <a:chExt cx="13140715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E2B826-D0A4-4835-A701-CB4919AE6047}"/>
                </a:ext>
              </a:extLst>
            </p:cNvPr>
            <p:cNvGrpSpPr/>
            <p:nvPr/>
          </p:nvGrpSpPr>
          <p:grpSpPr>
            <a:xfrm>
              <a:off x="-2" y="-3"/>
              <a:ext cx="13140715" cy="6858000"/>
              <a:chOff x="0" y="1"/>
              <a:chExt cx="13140715" cy="685800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AA2CF1B-FA35-494C-BE76-BE6D029A0EC3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1715400 h 6858000"/>
                  <a:gd name="connsiteX3" fmla="*/ 13140715 w 13140715"/>
                  <a:gd name="connsiteY3" fmla="*/ 1715400 h 6858000"/>
                  <a:gd name="connsiteX4" fmla="*/ 13140715 w 13140715"/>
                  <a:gd name="connsiteY4" fmla="*/ 3429000 h 6858000"/>
                  <a:gd name="connsiteX5" fmla="*/ 12192000 w 13140715"/>
                  <a:gd name="connsiteY5" fmla="*/ 34290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1715400"/>
                    </a:lnTo>
                    <a:lnTo>
                      <a:pt x="13140715" y="1715400"/>
                    </a:lnTo>
                    <a:lnTo>
                      <a:pt x="13140715" y="3429000"/>
                    </a:lnTo>
                    <a:lnTo>
                      <a:pt x="12192000" y="34290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056B7F-8A20-4B8D-9331-17029663E904}"/>
                  </a:ext>
                </a:extLst>
              </p:cNvPr>
              <p:cNvSpPr/>
              <p:nvPr/>
            </p:nvSpPr>
            <p:spPr>
              <a:xfrm>
                <a:off x="1298157" y="363599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" name="Grafik 6" descr="Zahnräder">
              <a:extLst>
                <a:ext uri="{FF2B5EF4-FFF2-40B4-BE49-F238E27FC236}">
                  <a16:creationId xmlns:a16="http://schemas.microsoft.com/office/drawing/2014/main" id="{AA67391B-3579-482C-9F0F-EB00BD58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92000" y="2087880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52640F6-5607-4442-82E4-3F2F43D8FCD4}"/>
              </a:ext>
            </a:extLst>
          </p:cNvPr>
          <p:cNvGrpSpPr/>
          <p:nvPr/>
        </p:nvGrpSpPr>
        <p:grpSpPr>
          <a:xfrm>
            <a:off x="-12214237" y="4448"/>
            <a:ext cx="13164756" cy="6858000"/>
            <a:chOff x="-1" y="0"/>
            <a:chExt cx="13164756" cy="685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97626-232C-4327-8112-41AACE38550C}"/>
                </a:ext>
              </a:extLst>
            </p:cNvPr>
            <p:cNvGrpSpPr/>
            <p:nvPr/>
          </p:nvGrpSpPr>
          <p:grpSpPr>
            <a:xfrm>
              <a:off x="-1" y="0"/>
              <a:ext cx="13140715" cy="6858000"/>
              <a:chOff x="-248281" y="351096"/>
              <a:chExt cx="13140715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5B65C1B-C1F6-4859-AB14-460219C7AF8D}"/>
                  </a:ext>
                </a:extLst>
              </p:cNvPr>
              <p:cNvSpPr/>
              <p:nvPr/>
            </p:nvSpPr>
            <p:spPr>
              <a:xfrm>
                <a:off x="-248281" y="351096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3429000 h 6858000"/>
                  <a:gd name="connsiteX3" fmla="*/ 13140715 w 13140715"/>
                  <a:gd name="connsiteY3" fmla="*/ 3429000 h 6858000"/>
                  <a:gd name="connsiteX4" fmla="*/ 13140715 w 13140715"/>
                  <a:gd name="connsiteY4" fmla="*/ 5142600 h 6858000"/>
                  <a:gd name="connsiteX5" fmla="*/ 12192000 w 13140715"/>
                  <a:gd name="connsiteY5" fmla="*/ 51426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3429000"/>
                    </a:lnTo>
                    <a:lnTo>
                      <a:pt x="13140715" y="3429000"/>
                    </a:lnTo>
                    <a:lnTo>
                      <a:pt x="13140715" y="5142600"/>
                    </a:lnTo>
                    <a:lnTo>
                      <a:pt x="12192000" y="5142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3D8E59-CADC-4A47-8863-F3F31178A74D}"/>
                  </a:ext>
                </a:extLst>
              </p:cNvPr>
              <p:cNvSpPr/>
              <p:nvPr/>
            </p:nvSpPr>
            <p:spPr>
              <a:xfrm>
                <a:off x="1049876" y="714696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1" name="Grafik 20" descr="Kommentar Feuer mit einfarbiger Füllung">
              <a:extLst>
                <a:ext uri="{FF2B5EF4-FFF2-40B4-BE49-F238E27FC236}">
                  <a16:creationId xmlns:a16="http://schemas.microsoft.com/office/drawing/2014/main" id="{75DF262D-6B6D-47F0-9C21-614C46AC7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33645" y="3757961"/>
              <a:ext cx="1031110" cy="1031110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21C1E4-CAB1-4831-B192-6AD58C8EA1DB}"/>
              </a:ext>
            </a:extLst>
          </p:cNvPr>
          <p:cNvGrpSpPr/>
          <p:nvPr/>
        </p:nvGrpSpPr>
        <p:grpSpPr>
          <a:xfrm>
            <a:off x="-12214237" y="4446"/>
            <a:ext cx="13140715" cy="6858001"/>
            <a:chOff x="-1" y="-2"/>
            <a:chExt cx="13140715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3D0EF34-64CF-4FE1-AA4B-2D18EED918F4}"/>
                </a:ext>
              </a:extLst>
            </p:cNvPr>
            <p:cNvGrpSpPr/>
            <p:nvPr/>
          </p:nvGrpSpPr>
          <p:grpSpPr>
            <a:xfrm>
              <a:off x="-1" y="-2"/>
              <a:ext cx="13140715" cy="6858001"/>
              <a:chOff x="-575286" y="308835"/>
              <a:chExt cx="13140715" cy="685800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3A59026-03F5-467E-93CB-71CDF21B1CCE}"/>
                  </a:ext>
                </a:extLst>
              </p:cNvPr>
              <p:cNvSpPr/>
              <p:nvPr/>
            </p:nvSpPr>
            <p:spPr>
              <a:xfrm>
                <a:off x="-575286" y="308835"/>
                <a:ext cx="13140715" cy="6858001"/>
              </a:xfrm>
              <a:custGeom>
                <a:avLst/>
                <a:gdLst>
                  <a:gd name="connsiteX0" fmla="*/ 0 w 13140715"/>
                  <a:gd name="connsiteY0" fmla="*/ 0 h 6858001"/>
                  <a:gd name="connsiteX1" fmla="*/ 12192000 w 13140715"/>
                  <a:gd name="connsiteY1" fmla="*/ 0 h 6858001"/>
                  <a:gd name="connsiteX2" fmla="*/ 12192000 w 13140715"/>
                  <a:gd name="connsiteY2" fmla="*/ 5144401 h 6858001"/>
                  <a:gd name="connsiteX3" fmla="*/ 13140715 w 13140715"/>
                  <a:gd name="connsiteY3" fmla="*/ 5144401 h 6858001"/>
                  <a:gd name="connsiteX4" fmla="*/ 13140715 w 13140715"/>
                  <a:gd name="connsiteY4" fmla="*/ 6858001 h 6858001"/>
                  <a:gd name="connsiteX5" fmla="*/ 12192000 w 13140715"/>
                  <a:gd name="connsiteY5" fmla="*/ 6858001 h 6858001"/>
                  <a:gd name="connsiteX6" fmla="*/ 12192000 w 13140715"/>
                  <a:gd name="connsiteY6" fmla="*/ 6858000 h 6858001"/>
                  <a:gd name="connsiteX7" fmla="*/ 0 w 13140715"/>
                  <a:gd name="connsiteY7" fmla="*/ 6858000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1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5144401"/>
                    </a:lnTo>
                    <a:lnTo>
                      <a:pt x="13140715" y="5144401"/>
                    </a:lnTo>
                    <a:lnTo>
                      <a:pt x="13140715" y="6858001"/>
                    </a:lnTo>
                    <a:lnTo>
                      <a:pt x="12192000" y="6858001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E75168-E3CA-4A46-923B-4E0D5F82F43D}"/>
                  </a:ext>
                </a:extLst>
              </p:cNvPr>
              <p:cNvSpPr/>
              <p:nvPr/>
            </p:nvSpPr>
            <p:spPr>
              <a:xfrm>
                <a:off x="722871" y="672434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Ordner mit einfarbiger Füllung">
              <a:extLst>
                <a:ext uri="{FF2B5EF4-FFF2-40B4-BE49-F238E27FC236}">
                  <a16:creationId xmlns:a16="http://schemas.microsoft.com/office/drawing/2014/main" id="{0B1FAF4A-5B76-4D6B-B95F-7A00BCA28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192000" y="5544752"/>
              <a:ext cx="914400" cy="914400"/>
            </a:xfrm>
            <a:prstGeom prst="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226A-3945-4FD4-9AA9-A9C3FB60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8156" y="6563995"/>
            <a:ext cx="2283243" cy="228600"/>
          </a:xfrm>
        </p:spPr>
        <p:txBody>
          <a:bodyPr/>
          <a:lstStyle/>
          <a:p>
            <a:pPr rtl="0"/>
            <a:fld id="{C904900C-B1E8-4611-943C-F71B2CD5C61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83A7-9E24-4F74-A81E-BBF7B3B2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IF11C - Sandra Saueressig, Lijon Fogel, Kevin  </a:t>
            </a:r>
            <a:r>
              <a:rPr lang="en-US" dirty="0" err="1"/>
              <a:t>Klockow</a:t>
            </a:r>
            <a:r>
              <a:rPr lang="en-US" dirty="0"/>
              <a:t> - Kanban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56601F6A-A4A1-4611-81B9-A91AD26E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401" y="334629"/>
            <a:ext cx="8561045" cy="1216058"/>
          </a:xfrm>
        </p:spPr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7EAB9D9B-A575-4F16-AF6F-56A13A498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60" y="1793799"/>
            <a:ext cx="4622640" cy="3836114"/>
          </a:xfrm>
        </p:spPr>
        <p:txBody>
          <a:bodyPr>
            <a:normAutofit/>
          </a:bodyPr>
          <a:lstStyle/>
          <a:p>
            <a:r>
              <a:rPr lang="de-DE" sz="2200" dirty="0"/>
              <a:t>Visualisierung des Projekts anhand einer Kanban-Tafel, auf die alle Mitarbeiter Zugriff haben</a:t>
            </a:r>
          </a:p>
          <a:p>
            <a:r>
              <a:rPr lang="de-DE" sz="2200" dirty="0"/>
              <a:t>Aufteilung in mindestens 3 Spalten, z.B. </a:t>
            </a:r>
            <a:r>
              <a:rPr lang="de-DE" sz="2200" dirty="0" err="1"/>
              <a:t>To</a:t>
            </a:r>
            <a:r>
              <a:rPr lang="de-DE" sz="2200" dirty="0"/>
              <a:t>-Do, In Progress, </a:t>
            </a:r>
            <a:r>
              <a:rPr lang="de-DE" sz="2200" dirty="0" err="1"/>
              <a:t>Done</a:t>
            </a:r>
            <a:endParaRPr lang="de-DE" sz="2200" dirty="0"/>
          </a:p>
          <a:p>
            <a:r>
              <a:rPr lang="de-DE" sz="2200" dirty="0"/>
              <a:t>Je höher die Auftragskarte in der Spalte, desto zeitintensiver der Prozess</a:t>
            </a:r>
          </a:p>
          <a:p>
            <a:endParaRPr lang="de-DE" dirty="0"/>
          </a:p>
        </p:txBody>
      </p:sp>
      <p:pic>
        <p:nvPicPr>
          <p:cNvPr id="32" name="Picture 5">
            <a:extLst>
              <a:ext uri="{FF2B5EF4-FFF2-40B4-BE49-F238E27FC236}">
                <a16:creationId xmlns:a16="http://schemas.microsoft.com/office/drawing/2014/main" id="{4C4F482D-6F71-4AC0-8550-F35D0FDA4B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01" y="1646464"/>
            <a:ext cx="9327868" cy="3127499"/>
          </a:xfrm>
          <a:prstGeom prst="rect">
            <a:avLst/>
          </a:prstGeom>
        </p:spPr>
      </p:pic>
      <p:pic>
        <p:nvPicPr>
          <p:cNvPr id="33" name="Picture 7">
            <a:extLst>
              <a:ext uri="{FF2B5EF4-FFF2-40B4-BE49-F238E27FC236}">
                <a16:creationId xmlns:a16="http://schemas.microsoft.com/office/drawing/2014/main" id="{78DAA097-5A93-4BA2-9B99-2092F650B4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0" y="1741738"/>
            <a:ext cx="9952789" cy="35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34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-0.00232 L 0.23658 -0.2192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49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4861 L 0.21029 0.1106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ECE2F31-0E23-400B-A002-BC098780472E}"/>
              </a:ext>
            </a:extLst>
          </p:cNvPr>
          <p:cNvGrpSpPr/>
          <p:nvPr/>
        </p:nvGrpSpPr>
        <p:grpSpPr>
          <a:xfrm>
            <a:off x="0" y="-4448"/>
            <a:ext cx="13140715" cy="6858000"/>
            <a:chOff x="0" y="1"/>
            <a:chExt cx="13140715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30201CE-F6C6-4664-981B-90FB3A163351}"/>
                </a:ext>
              </a:extLst>
            </p:cNvPr>
            <p:cNvGrpSpPr/>
            <p:nvPr/>
          </p:nvGrpSpPr>
          <p:grpSpPr>
            <a:xfrm>
              <a:off x="0" y="1"/>
              <a:ext cx="13140715" cy="6858000"/>
              <a:chOff x="0" y="1"/>
              <a:chExt cx="13140715" cy="68580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9F57304-53CD-4F46-AA81-9C22095EDD64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3140715 w 13140715"/>
                  <a:gd name="connsiteY2" fmla="*/ 0 h 6858000"/>
                  <a:gd name="connsiteX3" fmla="*/ 13140715 w 13140715"/>
                  <a:gd name="connsiteY3" fmla="*/ 1713600 h 6858000"/>
                  <a:gd name="connsiteX4" fmla="*/ 12192000 w 13140715"/>
                  <a:gd name="connsiteY4" fmla="*/ 1713600 h 6858000"/>
                  <a:gd name="connsiteX5" fmla="*/ 12192000 w 13140715"/>
                  <a:gd name="connsiteY5" fmla="*/ 6858000 h 6858000"/>
                  <a:gd name="connsiteX6" fmla="*/ 0 w 13140715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3140715" y="0"/>
                    </a:lnTo>
                    <a:lnTo>
                      <a:pt x="13140715" y="1713600"/>
                    </a:lnTo>
                    <a:lnTo>
                      <a:pt x="12192000" y="1713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rnd">
                <a:solidFill>
                  <a:schemeClr val="accent5">
                    <a:lumMod val="75000"/>
                  </a:schemeClr>
                </a:solidFill>
                <a:round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339DEB-55AE-4960-9FD0-1A6FE5ED7523}"/>
                  </a:ext>
                </a:extLst>
              </p:cNvPr>
              <p:cNvSpPr/>
              <p:nvPr/>
            </p:nvSpPr>
            <p:spPr>
              <a:xfrm>
                <a:off x="1298157" y="363600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 cap="rnd">
                <a:solidFill>
                  <a:schemeClr val="accent5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pic>
          <p:nvPicPr>
            <p:cNvPr id="20" name="Grafik 19" descr="Bambus mit einfarbiger Füllung">
              <a:extLst>
                <a:ext uri="{FF2B5EF4-FFF2-40B4-BE49-F238E27FC236}">
                  <a16:creationId xmlns:a16="http://schemas.microsoft.com/office/drawing/2014/main" id="{7D999156-C2CD-4B10-9CB9-11E9510D3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23940" y="412887"/>
              <a:ext cx="850520" cy="850520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923267E-DB40-4D2D-BD52-83775668EC7B}"/>
              </a:ext>
            </a:extLst>
          </p:cNvPr>
          <p:cNvGrpSpPr/>
          <p:nvPr/>
        </p:nvGrpSpPr>
        <p:grpSpPr>
          <a:xfrm>
            <a:off x="0" y="-13344"/>
            <a:ext cx="13140715" cy="6858000"/>
            <a:chOff x="-2" y="-3"/>
            <a:chExt cx="13140715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E2B826-D0A4-4835-A701-CB4919AE6047}"/>
                </a:ext>
              </a:extLst>
            </p:cNvPr>
            <p:cNvGrpSpPr/>
            <p:nvPr/>
          </p:nvGrpSpPr>
          <p:grpSpPr>
            <a:xfrm>
              <a:off x="-2" y="-3"/>
              <a:ext cx="13140715" cy="6858000"/>
              <a:chOff x="0" y="1"/>
              <a:chExt cx="13140715" cy="685800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AA2CF1B-FA35-494C-BE76-BE6D029A0EC3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1715400 h 6858000"/>
                  <a:gd name="connsiteX3" fmla="*/ 13140715 w 13140715"/>
                  <a:gd name="connsiteY3" fmla="*/ 1715400 h 6858000"/>
                  <a:gd name="connsiteX4" fmla="*/ 13140715 w 13140715"/>
                  <a:gd name="connsiteY4" fmla="*/ 3429000 h 6858000"/>
                  <a:gd name="connsiteX5" fmla="*/ 12192000 w 13140715"/>
                  <a:gd name="connsiteY5" fmla="*/ 34290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1715400"/>
                    </a:lnTo>
                    <a:lnTo>
                      <a:pt x="13140715" y="1715400"/>
                    </a:lnTo>
                    <a:lnTo>
                      <a:pt x="13140715" y="3429000"/>
                    </a:lnTo>
                    <a:lnTo>
                      <a:pt x="12192000" y="34290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056B7F-8A20-4B8D-9331-17029663E904}"/>
                  </a:ext>
                </a:extLst>
              </p:cNvPr>
              <p:cNvSpPr/>
              <p:nvPr/>
            </p:nvSpPr>
            <p:spPr>
              <a:xfrm>
                <a:off x="1298157" y="363599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" name="Grafik 6" descr="Zahnräder">
              <a:extLst>
                <a:ext uri="{FF2B5EF4-FFF2-40B4-BE49-F238E27FC236}">
                  <a16:creationId xmlns:a16="http://schemas.microsoft.com/office/drawing/2014/main" id="{AA67391B-3579-482C-9F0F-EB00BD58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92000" y="2087880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52640F6-5607-4442-82E4-3F2F43D8FCD4}"/>
              </a:ext>
            </a:extLst>
          </p:cNvPr>
          <p:cNvGrpSpPr/>
          <p:nvPr/>
        </p:nvGrpSpPr>
        <p:grpSpPr>
          <a:xfrm>
            <a:off x="-12214237" y="4448"/>
            <a:ext cx="13164756" cy="6858000"/>
            <a:chOff x="-1" y="0"/>
            <a:chExt cx="13164756" cy="685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97626-232C-4327-8112-41AACE38550C}"/>
                </a:ext>
              </a:extLst>
            </p:cNvPr>
            <p:cNvGrpSpPr/>
            <p:nvPr/>
          </p:nvGrpSpPr>
          <p:grpSpPr>
            <a:xfrm>
              <a:off x="-1" y="0"/>
              <a:ext cx="13140715" cy="6858000"/>
              <a:chOff x="-248281" y="351096"/>
              <a:chExt cx="13140715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5B65C1B-C1F6-4859-AB14-460219C7AF8D}"/>
                  </a:ext>
                </a:extLst>
              </p:cNvPr>
              <p:cNvSpPr/>
              <p:nvPr/>
            </p:nvSpPr>
            <p:spPr>
              <a:xfrm>
                <a:off x="-248281" y="351096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3429000 h 6858000"/>
                  <a:gd name="connsiteX3" fmla="*/ 13140715 w 13140715"/>
                  <a:gd name="connsiteY3" fmla="*/ 3429000 h 6858000"/>
                  <a:gd name="connsiteX4" fmla="*/ 13140715 w 13140715"/>
                  <a:gd name="connsiteY4" fmla="*/ 5142600 h 6858000"/>
                  <a:gd name="connsiteX5" fmla="*/ 12192000 w 13140715"/>
                  <a:gd name="connsiteY5" fmla="*/ 51426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3429000"/>
                    </a:lnTo>
                    <a:lnTo>
                      <a:pt x="13140715" y="3429000"/>
                    </a:lnTo>
                    <a:lnTo>
                      <a:pt x="13140715" y="5142600"/>
                    </a:lnTo>
                    <a:lnTo>
                      <a:pt x="12192000" y="5142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3D8E59-CADC-4A47-8863-F3F31178A74D}"/>
                  </a:ext>
                </a:extLst>
              </p:cNvPr>
              <p:cNvSpPr/>
              <p:nvPr/>
            </p:nvSpPr>
            <p:spPr>
              <a:xfrm>
                <a:off x="1049876" y="714696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1" name="Grafik 20" descr="Kommentar Feuer mit einfarbiger Füllung">
              <a:extLst>
                <a:ext uri="{FF2B5EF4-FFF2-40B4-BE49-F238E27FC236}">
                  <a16:creationId xmlns:a16="http://schemas.microsoft.com/office/drawing/2014/main" id="{75DF262D-6B6D-47F0-9C21-614C46AC7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33645" y="3757961"/>
              <a:ext cx="1031110" cy="1031110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21C1E4-CAB1-4831-B192-6AD58C8EA1DB}"/>
              </a:ext>
            </a:extLst>
          </p:cNvPr>
          <p:cNvGrpSpPr/>
          <p:nvPr/>
        </p:nvGrpSpPr>
        <p:grpSpPr>
          <a:xfrm>
            <a:off x="-12214237" y="4446"/>
            <a:ext cx="13140715" cy="6858001"/>
            <a:chOff x="-1" y="-2"/>
            <a:chExt cx="13140715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3D0EF34-64CF-4FE1-AA4B-2D18EED918F4}"/>
                </a:ext>
              </a:extLst>
            </p:cNvPr>
            <p:cNvGrpSpPr/>
            <p:nvPr/>
          </p:nvGrpSpPr>
          <p:grpSpPr>
            <a:xfrm>
              <a:off x="-1" y="-2"/>
              <a:ext cx="13140715" cy="6858001"/>
              <a:chOff x="-575286" y="308835"/>
              <a:chExt cx="13140715" cy="685800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3A59026-03F5-467E-93CB-71CDF21B1CCE}"/>
                  </a:ext>
                </a:extLst>
              </p:cNvPr>
              <p:cNvSpPr/>
              <p:nvPr/>
            </p:nvSpPr>
            <p:spPr>
              <a:xfrm>
                <a:off x="-575286" y="308835"/>
                <a:ext cx="13140715" cy="6858001"/>
              </a:xfrm>
              <a:custGeom>
                <a:avLst/>
                <a:gdLst>
                  <a:gd name="connsiteX0" fmla="*/ 0 w 13140715"/>
                  <a:gd name="connsiteY0" fmla="*/ 0 h 6858001"/>
                  <a:gd name="connsiteX1" fmla="*/ 12192000 w 13140715"/>
                  <a:gd name="connsiteY1" fmla="*/ 0 h 6858001"/>
                  <a:gd name="connsiteX2" fmla="*/ 12192000 w 13140715"/>
                  <a:gd name="connsiteY2" fmla="*/ 5144401 h 6858001"/>
                  <a:gd name="connsiteX3" fmla="*/ 13140715 w 13140715"/>
                  <a:gd name="connsiteY3" fmla="*/ 5144401 h 6858001"/>
                  <a:gd name="connsiteX4" fmla="*/ 13140715 w 13140715"/>
                  <a:gd name="connsiteY4" fmla="*/ 6858001 h 6858001"/>
                  <a:gd name="connsiteX5" fmla="*/ 12192000 w 13140715"/>
                  <a:gd name="connsiteY5" fmla="*/ 6858001 h 6858001"/>
                  <a:gd name="connsiteX6" fmla="*/ 12192000 w 13140715"/>
                  <a:gd name="connsiteY6" fmla="*/ 6858000 h 6858001"/>
                  <a:gd name="connsiteX7" fmla="*/ 0 w 13140715"/>
                  <a:gd name="connsiteY7" fmla="*/ 6858000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1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5144401"/>
                    </a:lnTo>
                    <a:lnTo>
                      <a:pt x="13140715" y="5144401"/>
                    </a:lnTo>
                    <a:lnTo>
                      <a:pt x="13140715" y="6858001"/>
                    </a:lnTo>
                    <a:lnTo>
                      <a:pt x="12192000" y="6858001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E75168-E3CA-4A46-923B-4E0D5F82F43D}"/>
                  </a:ext>
                </a:extLst>
              </p:cNvPr>
              <p:cNvSpPr/>
              <p:nvPr/>
            </p:nvSpPr>
            <p:spPr>
              <a:xfrm>
                <a:off x="722871" y="672434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Ordner mit einfarbiger Füllung">
              <a:extLst>
                <a:ext uri="{FF2B5EF4-FFF2-40B4-BE49-F238E27FC236}">
                  <a16:creationId xmlns:a16="http://schemas.microsoft.com/office/drawing/2014/main" id="{0B1FAF4A-5B76-4D6B-B95F-7A00BCA28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192000" y="5544752"/>
              <a:ext cx="914400" cy="914400"/>
            </a:xfrm>
            <a:prstGeom prst="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226A-3945-4FD4-9AA9-A9C3FB60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8156" y="6563995"/>
            <a:ext cx="2283243" cy="228600"/>
          </a:xfrm>
        </p:spPr>
        <p:txBody>
          <a:bodyPr/>
          <a:lstStyle/>
          <a:p>
            <a:pPr rtl="0"/>
            <a:fld id="{C904900C-B1E8-4611-943C-F71B2CD5C61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83A7-9E24-4F74-A81E-BBF7B3B2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IF11C - Sandra Saueressig, Lijon Fogel, Kevin  </a:t>
            </a:r>
            <a:r>
              <a:rPr lang="en-US" dirty="0" err="1"/>
              <a:t>Klockow</a:t>
            </a:r>
            <a:r>
              <a:rPr lang="en-US" dirty="0"/>
              <a:t> - Kanban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1330C2-1C29-47CE-BC6C-FBCCFBF9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399" y="357198"/>
            <a:ext cx="8748453" cy="1190472"/>
          </a:xfrm>
        </p:spPr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5FF8A5A-E319-451F-8B5D-8DE56D3C3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399" y="1793799"/>
            <a:ext cx="4419601" cy="3755401"/>
          </a:xfrm>
        </p:spPr>
        <p:txBody>
          <a:bodyPr/>
          <a:lstStyle/>
          <a:p>
            <a:r>
              <a:rPr lang="de-DE" sz="2200" dirty="0"/>
              <a:t>Limitierung der Aufträge für ein Team notwendig</a:t>
            </a:r>
          </a:p>
          <a:p>
            <a:pPr lvl="1"/>
            <a:r>
              <a:rPr lang="de-DE" sz="2200" dirty="0"/>
              <a:t>Bei Problemen in einem Team muss diesem erst geholfen werden</a:t>
            </a:r>
          </a:p>
          <a:p>
            <a:r>
              <a:rPr lang="de-DE" sz="2200" dirty="0"/>
              <a:t>Kadenz: Meeting zur Besprechung von Problemen, Feedback etc.</a:t>
            </a:r>
          </a:p>
          <a:p>
            <a:pPr lvl="1"/>
            <a:r>
              <a:rPr lang="de-DE" sz="2200" dirty="0"/>
              <a:t>Nicht notwendig, aber empfohlen für optimalen Workflow, z.B. Täglich, Wöchentlich</a:t>
            </a:r>
          </a:p>
        </p:txBody>
      </p:sp>
      <p:pic>
        <p:nvPicPr>
          <p:cNvPr id="28" name="Picture 7">
            <a:extLst>
              <a:ext uri="{FF2B5EF4-FFF2-40B4-BE49-F238E27FC236}">
                <a16:creationId xmlns:a16="http://schemas.microsoft.com/office/drawing/2014/main" id="{1DBA77CD-8149-4330-A214-E837983DB6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2901" y="1663104"/>
            <a:ext cx="5218115" cy="1668086"/>
          </a:xfrm>
          <a:prstGeom prst="rect">
            <a:avLst/>
          </a:prstGeom>
        </p:spPr>
      </p:pic>
      <p:sp>
        <p:nvSpPr>
          <p:cNvPr id="29" name="Arrow: Right 8">
            <a:extLst>
              <a:ext uri="{FF2B5EF4-FFF2-40B4-BE49-F238E27FC236}">
                <a16:creationId xmlns:a16="http://schemas.microsoft.com/office/drawing/2014/main" id="{4BA5976F-878A-402D-9FA2-E3DF11570E8D}"/>
              </a:ext>
            </a:extLst>
          </p:cNvPr>
          <p:cNvSpPr/>
          <p:nvPr/>
        </p:nvSpPr>
        <p:spPr>
          <a:xfrm rot="18516628">
            <a:off x="9610732" y="3506152"/>
            <a:ext cx="1261153" cy="52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5C1DB6A7-A374-4D7D-BD76-258A336FBC67}"/>
              </a:ext>
            </a:extLst>
          </p:cNvPr>
          <p:cNvSpPr txBox="1"/>
          <p:nvPr/>
        </p:nvSpPr>
        <p:spPr>
          <a:xfrm>
            <a:off x="8549584" y="4352906"/>
            <a:ext cx="266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Visualisierung</a:t>
            </a:r>
            <a:r>
              <a:rPr lang="en-US" dirty="0"/>
              <a:t> der </a:t>
            </a:r>
            <a:r>
              <a:rPr lang="en-US" dirty="0" err="1"/>
              <a:t>Zuweisungen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124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ECE2F31-0E23-400B-A002-BC098780472E}"/>
              </a:ext>
            </a:extLst>
          </p:cNvPr>
          <p:cNvGrpSpPr/>
          <p:nvPr/>
        </p:nvGrpSpPr>
        <p:grpSpPr>
          <a:xfrm>
            <a:off x="0" y="-4448"/>
            <a:ext cx="13140715" cy="6858000"/>
            <a:chOff x="0" y="1"/>
            <a:chExt cx="13140715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30201CE-F6C6-4664-981B-90FB3A163351}"/>
                </a:ext>
              </a:extLst>
            </p:cNvPr>
            <p:cNvGrpSpPr/>
            <p:nvPr/>
          </p:nvGrpSpPr>
          <p:grpSpPr>
            <a:xfrm>
              <a:off x="0" y="1"/>
              <a:ext cx="13140715" cy="6858000"/>
              <a:chOff x="0" y="1"/>
              <a:chExt cx="13140715" cy="68580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9F57304-53CD-4F46-AA81-9C22095EDD64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3140715 w 13140715"/>
                  <a:gd name="connsiteY2" fmla="*/ 0 h 6858000"/>
                  <a:gd name="connsiteX3" fmla="*/ 13140715 w 13140715"/>
                  <a:gd name="connsiteY3" fmla="*/ 1713600 h 6858000"/>
                  <a:gd name="connsiteX4" fmla="*/ 12192000 w 13140715"/>
                  <a:gd name="connsiteY4" fmla="*/ 1713600 h 6858000"/>
                  <a:gd name="connsiteX5" fmla="*/ 12192000 w 13140715"/>
                  <a:gd name="connsiteY5" fmla="*/ 6858000 h 6858000"/>
                  <a:gd name="connsiteX6" fmla="*/ 0 w 13140715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3140715" y="0"/>
                    </a:lnTo>
                    <a:lnTo>
                      <a:pt x="13140715" y="1713600"/>
                    </a:lnTo>
                    <a:lnTo>
                      <a:pt x="12192000" y="1713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rnd">
                <a:solidFill>
                  <a:schemeClr val="accent5">
                    <a:lumMod val="75000"/>
                  </a:schemeClr>
                </a:solidFill>
                <a:round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339DEB-55AE-4960-9FD0-1A6FE5ED7523}"/>
                  </a:ext>
                </a:extLst>
              </p:cNvPr>
              <p:cNvSpPr/>
              <p:nvPr/>
            </p:nvSpPr>
            <p:spPr>
              <a:xfrm>
                <a:off x="1298157" y="363600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 cap="rnd">
                <a:solidFill>
                  <a:schemeClr val="accent5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pic>
          <p:nvPicPr>
            <p:cNvPr id="20" name="Grafik 19" descr="Bambus mit einfarbiger Füllung">
              <a:extLst>
                <a:ext uri="{FF2B5EF4-FFF2-40B4-BE49-F238E27FC236}">
                  <a16:creationId xmlns:a16="http://schemas.microsoft.com/office/drawing/2014/main" id="{7D999156-C2CD-4B10-9CB9-11E9510D3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23940" y="412887"/>
              <a:ext cx="850520" cy="850520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923267E-DB40-4D2D-BD52-83775668EC7B}"/>
              </a:ext>
            </a:extLst>
          </p:cNvPr>
          <p:cNvGrpSpPr/>
          <p:nvPr/>
        </p:nvGrpSpPr>
        <p:grpSpPr>
          <a:xfrm>
            <a:off x="0" y="-13344"/>
            <a:ext cx="13140715" cy="6858000"/>
            <a:chOff x="-2" y="-3"/>
            <a:chExt cx="13140715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E2B826-D0A4-4835-A701-CB4919AE6047}"/>
                </a:ext>
              </a:extLst>
            </p:cNvPr>
            <p:cNvGrpSpPr/>
            <p:nvPr/>
          </p:nvGrpSpPr>
          <p:grpSpPr>
            <a:xfrm>
              <a:off x="-2" y="-3"/>
              <a:ext cx="13140715" cy="6858000"/>
              <a:chOff x="0" y="1"/>
              <a:chExt cx="13140715" cy="685800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AA2CF1B-FA35-494C-BE76-BE6D029A0EC3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1715400 h 6858000"/>
                  <a:gd name="connsiteX3" fmla="*/ 13140715 w 13140715"/>
                  <a:gd name="connsiteY3" fmla="*/ 1715400 h 6858000"/>
                  <a:gd name="connsiteX4" fmla="*/ 13140715 w 13140715"/>
                  <a:gd name="connsiteY4" fmla="*/ 3429000 h 6858000"/>
                  <a:gd name="connsiteX5" fmla="*/ 12192000 w 13140715"/>
                  <a:gd name="connsiteY5" fmla="*/ 34290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1715400"/>
                    </a:lnTo>
                    <a:lnTo>
                      <a:pt x="13140715" y="1715400"/>
                    </a:lnTo>
                    <a:lnTo>
                      <a:pt x="13140715" y="3429000"/>
                    </a:lnTo>
                    <a:lnTo>
                      <a:pt x="12192000" y="34290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056B7F-8A20-4B8D-9331-17029663E904}"/>
                  </a:ext>
                </a:extLst>
              </p:cNvPr>
              <p:cNvSpPr/>
              <p:nvPr/>
            </p:nvSpPr>
            <p:spPr>
              <a:xfrm>
                <a:off x="1298157" y="363599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" name="Grafik 6" descr="Zahnräder">
              <a:extLst>
                <a:ext uri="{FF2B5EF4-FFF2-40B4-BE49-F238E27FC236}">
                  <a16:creationId xmlns:a16="http://schemas.microsoft.com/office/drawing/2014/main" id="{AA67391B-3579-482C-9F0F-EB00BD58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92000" y="2087880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52640F6-5607-4442-82E4-3F2F43D8FCD4}"/>
              </a:ext>
            </a:extLst>
          </p:cNvPr>
          <p:cNvGrpSpPr/>
          <p:nvPr/>
        </p:nvGrpSpPr>
        <p:grpSpPr>
          <a:xfrm>
            <a:off x="-12214237" y="4448"/>
            <a:ext cx="13164756" cy="6858000"/>
            <a:chOff x="-1" y="0"/>
            <a:chExt cx="13164756" cy="685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97626-232C-4327-8112-41AACE38550C}"/>
                </a:ext>
              </a:extLst>
            </p:cNvPr>
            <p:cNvGrpSpPr/>
            <p:nvPr/>
          </p:nvGrpSpPr>
          <p:grpSpPr>
            <a:xfrm>
              <a:off x="-1" y="0"/>
              <a:ext cx="13140715" cy="6858000"/>
              <a:chOff x="-248281" y="351096"/>
              <a:chExt cx="13140715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5B65C1B-C1F6-4859-AB14-460219C7AF8D}"/>
                  </a:ext>
                </a:extLst>
              </p:cNvPr>
              <p:cNvSpPr/>
              <p:nvPr/>
            </p:nvSpPr>
            <p:spPr>
              <a:xfrm>
                <a:off x="-248281" y="351096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3429000 h 6858000"/>
                  <a:gd name="connsiteX3" fmla="*/ 13140715 w 13140715"/>
                  <a:gd name="connsiteY3" fmla="*/ 3429000 h 6858000"/>
                  <a:gd name="connsiteX4" fmla="*/ 13140715 w 13140715"/>
                  <a:gd name="connsiteY4" fmla="*/ 5142600 h 6858000"/>
                  <a:gd name="connsiteX5" fmla="*/ 12192000 w 13140715"/>
                  <a:gd name="connsiteY5" fmla="*/ 51426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3429000"/>
                    </a:lnTo>
                    <a:lnTo>
                      <a:pt x="13140715" y="3429000"/>
                    </a:lnTo>
                    <a:lnTo>
                      <a:pt x="13140715" y="5142600"/>
                    </a:lnTo>
                    <a:lnTo>
                      <a:pt x="12192000" y="5142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3D8E59-CADC-4A47-8863-F3F31178A74D}"/>
                  </a:ext>
                </a:extLst>
              </p:cNvPr>
              <p:cNvSpPr/>
              <p:nvPr/>
            </p:nvSpPr>
            <p:spPr>
              <a:xfrm>
                <a:off x="1049876" y="714696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1" name="Grafik 20" descr="Kommentar Feuer mit einfarbiger Füllung">
              <a:extLst>
                <a:ext uri="{FF2B5EF4-FFF2-40B4-BE49-F238E27FC236}">
                  <a16:creationId xmlns:a16="http://schemas.microsoft.com/office/drawing/2014/main" id="{75DF262D-6B6D-47F0-9C21-614C46AC7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33645" y="3757961"/>
              <a:ext cx="1031110" cy="1031110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21C1E4-CAB1-4831-B192-6AD58C8EA1DB}"/>
              </a:ext>
            </a:extLst>
          </p:cNvPr>
          <p:cNvGrpSpPr/>
          <p:nvPr/>
        </p:nvGrpSpPr>
        <p:grpSpPr>
          <a:xfrm>
            <a:off x="-12214237" y="4446"/>
            <a:ext cx="13140715" cy="6858001"/>
            <a:chOff x="-1" y="-2"/>
            <a:chExt cx="13140715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3D0EF34-64CF-4FE1-AA4B-2D18EED918F4}"/>
                </a:ext>
              </a:extLst>
            </p:cNvPr>
            <p:cNvGrpSpPr/>
            <p:nvPr/>
          </p:nvGrpSpPr>
          <p:grpSpPr>
            <a:xfrm>
              <a:off x="-1" y="-2"/>
              <a:ext cx="13140715" cy="6858001"/>
              <a:chOff x="-575286" y="308835"/>
              <a:chExt cx="13140715" cy="685800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3A59026-03F5-467E-93CB-71CDF21B1CCE}"/>
                  </a:ext>
                </a:extLst>
              </p:cNvPr>
              <p:cNvSpPr/>
              <p:nvPr/>
            </p:nvSpPr>
            <p:spPr>
              <a:xfrm>
                <a:off x="-575286" y="308835"/>
                <a:ext cx="13140715" cy="6858001"/>
              </a:xfrm>
              <a:custGeom>
                <a:avLst/>
                <a:gdLst>
                  <a:gd name="connsiteX0" fmla="*/ 0 w 13140715"/>
                  <a:gd name="connsiteY0" fmla="*/ 0 h 6858001"/>
                  <a:gd name="connsiteX1" fmla="*/ 12192000 w 13140715"/>
                  <a:gd name="connsiteY1" fmla="*/ 0 h 6858001"/>
                  <a:gd name="connsiteX2" fmla="*/ 12192000 w 13140715"/>
                  <a:gd name="connsiteY2" fmla="*/ 5144401 h 6858001"/>
                  <a:gd name="connsiteX3" fmla="*/ 13140715 w 13140715"/>
                  <a:gd name="connsiteY3" fmla="*/ 5144401 h 6858001"/>
                  <a:gd name="connsiteX4" fmla="*/ 13140715 w 13140715"/>
                  <a:gd name="connsiteY4" fmla="*/ 6858001 h 6858001"/>
                  <a:gd name="connsiteX5" fmla="*/ 12192000 w 13140715"/>
                  <a:gd name="connsiteY5" fmla="*/ 6858001 h 6858001"/>
                  <a:gd name="connsiteX6" fmla="*/ 12192000 w 13140715"/>
                  <a:gd name="connsiteY6" fmla="*/ 6858000 h 6858001"/>
                  <a:gd name="connsiteX7" fmla="*/ 0 w 13140715"/>
                  <a:gd name="connsiteY7" fmla="*/ 6858000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1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5144401"/>
                    </a:lnTo>
                    <a:lnTo>
                      <a:pt x="13140715" y="5144401"/>
                    </a:lnTo>
                    <a:lnTo>
                      <a:pt x="13140715" y="6858001"/>
                    </a:lnTo>
                    <a:lnTo>
                      <a:pt x="12192000" y="6858001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E75168-E3CA-4A46-923B-4E0D5F82F43D}"/>
                  </a:ext>
                </a:extLst>
              </p:cNvPr>
              <p:cNvSpPr/>
              <p:nvPr/>
            </p:nvSpPr>
            <p:spPr>
              <a:xfrm>
                <a:off x="722871" y="672434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Ordner mit einfarbiger Füllung">
              <a:extLst>
                <a:ext uri="{FF2B5EF4-FFF2-40B4-BE49-F238E27FC236}">
                  <a16:creationId xmlns:a16="http://schemas.microsoft.com/office/drawing/2014/main" id="{0B1FAF4A-5B76-4D6B-B95F-7A00BCA28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192000" y="5544752"/>
              <a:ext cx="914400" cy="914400"/>
            </a:xfrm>
            <a:prstGeom prst="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226A-3945-4FD4-9AA9-A9C3FB60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8156" y="6563995"/>
            <a:ext cx="2283243" cy="228600"/>
          </a:xfrm>
        </p:spPr>
        <p:txBody>
          <a:bodyPr/>
          <a:lstStyle/>
          <a:p>
            <a:pPr rtl="0"/>
            <a:fld id="{C904900C-B1E8-4611-943C-F71B2CD5C61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83A7-9E24-4F74-A81E-BBF7B3B2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IF11C - Sandra Saueressig, Lijon Fogel, Kevin  </a:t>
            </a:r>
            <a:r>
              <a:rPr lang="en-US" dirty="0" err="1"/>
              <a:t>Klockow</a:t>
            </a:r>
            <a:r>
              <a:rPr lang="en-US" dirty="0"/>
              <a:t> - Kanban</a:t>
            </a:r>
          </a:p>
        </p:txBody>
      </p:sp>
      <p:pic>
        <p:nvPicPr>
          <p:cNvPr id="26" name="Picture 8">
            <a:extLst>
              <a:ext uri="{FF2B5EF4-FFF2-40B4-BE49-F238E27FC236}">
                <a16:creationId xmlns:a16="http://schemas.microsoft.com/office/drawing/2014/main" id="{733F7092-F93B-4C68-8EF5-0DC8AD13B5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7634" y="2597373"/>
            <a:ext cx="5686425" cy="27813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6AB71025-6878-4C72-88ED-1113A60C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6"/>
            <a:ext cx="9677400" cy="1158980"/>
          </a:xfrm>
        </p:spPr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28F8A00-019B-4D89-A873-66046983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93800"/>
            <a:ext cx="9934407" cy="535622"/>
          </a:xfrm>
        </p:spPr>
        <p:txBody>
          <a:bodyPr/>
          <a:lstStyle/>
          <a:p>
            <a:r>
              <a:rPr lang="de-DE" sz="1800" dirty="0"/>
              <a:t>Weitere Funktionen möglich:</a:t>
            </a: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92DDD5EC-F536-4E3A-A902-A728FEBCCC30}"/>
              </a:ext>
            </a:extLst>
          </p:cNvPr>
          <p:cNvSpPr txBox="1"/>
          <p:nvPr/>
        </p:nvSpPr>
        <p:spPr>
          <a:xfrm>
            <a:off x="7466485" y="1444437"/>
            <a:ext cx="2835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Abgabe</a:t>
            </a:r>
            <a:r>
              <a:rPr lang="en-US" sz="2400" dirty="0"/>
              <a:t> Datum/Deadline</a:t>
            </a:r>
            <a:endParaRPr lang="de-DE" sz="2400" dirty="0"/>
          </a:p>
        </p:txBody>
      </p:sp>
      <p:sp>
        <p:nvSpPr>
          <p:cNvPr id="30" name="Arrow: Right 9">
            <a:extLst>
              <a:ext uri="{FF2B5EF4-FFF2-40B4-BE49-F238E27FC236}">
                <a16:creationId xmlns:a16="http://schemas.microsoft.com/office/drawing/2014/main" id="{2D57814E-24CB-4542-954B-6ACEED008961}"/>
              </a:ext>
            </a:extLst>
          </p:cNvPr>
          <p:cNvSpPr/>
          <p:nvPr/>
        </p:nvSpPr>
        <p:spPr>
          <a:xfrm rot="10800000">
            <a:off x="8965668" y="3282525"/>
            <a:ext cx="1374154" cy="66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Arrow: Right 10" descr="Due Date&#10;">
            <a:extLst>
              <a:ext uri="{FF2B5EF4-FFF2-40B4-BE49-F238E27FC236}">
                <a16:creationId xmlns:a16="http://schemas.microsoft.com/office/drawing/2014/main" id="{77BE41A6-A277-4BF7-992F-4322568C82A4}"/>
              </a:ext>
            </a:extLst>
          </p:cNvPr>
          <p:cNvSpPr/>
          <p:nvPr/>
        </p:nvSpPr>
        <p:spPr>
          <a:xfrm rot="7549317">
            <a:off x="6474608" y="2522974"/>
            <a:ext cx="1374154" cy="66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rrow: Right 11">
            <a:extLst>
              <a:ext uri="{FF2B5EF4-FFF2-40B4-BE49-F238E27FC236}">
                <a16:creationId xmlns:a16="http://schemas.microsoft.com/office/drawing/2014/main" id="{4D0103DA-9351-472C-ACBD-062B3A527710}"/>
              </a:ext>
            </a:extLst>
          </p:cNvPr>
          <p:cNvSpPr/>
          <p:nvPr/>
        </p:nvSpPr>
        <p:spPr>
          <a:xfrm rot="1662461">
            <a:off x="2606744" y="3423210"/>
            <a:ext cx="1374154" cy="66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rrow: Right 12">
            <a:extLst>
              <a:ext uri="{FF2B5EF4-FFF2-40B4-BE49-F238E27FC236}">
                <a16:creationId xmlns:a16="http://schemas.microsoft.com/office/drawing/2014/main" id="{F2804AEB-B7AC-4491-BB42-39428CC0AE00}"/>
              </a:ext>
            </a:extLst>
          </p:cNvPr>
          <p:cNvSpPr/>
          <p:nvPr/>
        </p:nvSpPr>
        <p:spPr>
          <a:xfrm rot="18788289">
            <a:off x="4344414" y="4713235"/>
            <a:ext cx="1374154" cy="66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ED6831B3-4852-4246-9CB8-46DEFB0A43B1}"/>
              </a:ext>
            </a:extLst>
          </p:cNvPr>
          <p:cNvSpPr txBox="1"/>
          <p:nvPr/>
        </p:nvSpPr>
        <p:spPr>
          <a:xfrm>
            <a:off x="10485538" y="3128533"/>
            <a:ext cx="226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Datei</a:t>
            </a:r>
            <a:br>
              <a:rPr lang="en-US" sz="2400" dirty="0"/>
            </a:br>
            <a:r>
              <a:rPr lang="en-US" sz="2400" dirty="0" err="1"/>
              <a:t>Anhänge</a:t>
            </a:r>
            <a:endParaRPr lang="de-DE" sz="2400" dirty="0"/>
          </a:p>
        </p:txBody>
      </p:sp>
      <p:sp>
        <p:nvSpPr>
          <p:cNvPr id="35" name="TextBox 15">
            <a:extLst>
              <a:ext uri="{FF2B5EF4-FFF2-40B4-BE49-F238E27FC236}">
                <a16:creationId xmlns:a16="http://schemas.microsoft.com/office/drawing/2014/main" id="{601FD5CD-2B46-4574-A94D-8CA71A6C9A3E}"/>
              </a:ext>
            </a:extLst>
          </p:cNvPr>
          <p:cNvSpPr txBox="1"/>
          <p:nvPr/>
        </p:nvSpPr>
        <p:spPr>
          <a:xfrm>
            <a:off x="3405161" y="5581714"/>
            <a:ext cx="126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Priorität</a:t>
            </a:r>
            <a:endParaRPr lang="de-DE" sz="2400" dirty="0"/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146F87A1-8D9C-411E-B42A-F30EC40EE2DB}"/>
              </a:ext>
            </a:extLst>
          </p:cNvPr>
          <p:cNvSpPr txBox="1"/>
          <p:nvPr/>
        </p:nvSpPr>
        <p:spPr>
          <a:xfrm>
            <a:off x="1340360" y="2682987"/>
            <a:ext cx="219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Abstimmungen</a:t>
            </a:r>
            <a:endParaRPr lang="de-DE" dirty="0"/>
          </a:p>
        </p:txBody>
      </p:sp>
      <p:pic>
        <p:nvPicPr>
          <p:cNvPr id="37" name="Picture 18">
            <a:extLst>
              <a:ext uri="{FF2B5EF4-FFF2-40B4-BE49-F238E27FC236}">
                <a16:creationId xmlns:a16="http://schemas.microsoft.com/office/drawing/2014/main" id="{129FE315-9B43-4EB0-8193-F617233551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9772" y="3959530"/>
            <a:ext cx="733425" cy="523875"/>
          </a:xfrm>
          <a:prstGeom prst="rect">
            <a:avLst/>
          </a:prstGeom>
        </p:spPr>
      </p:pic>
      <p:sp>
        <p:nvSpPr>
          <p:cNvPr id="38" name="Arrow: Right 19">
            <a:extLst>
              <a:ext uri="{FF2B5EF4-FFF2-40B4-BE49-F238E27FC236}">
                <a16:creationId xmlns:a16="http://schemas.microsoft.com/office/drawing/2014/main" id="{263F8CAF-BD21-43C7-94A4-2349831555D1}"/>
              </a:ext>
            </a:extLst>
          </p:cNvPr>
          <p:cNvSpPr/>
          <p:nvPr/>
        </p:nvSpPr>
        <p:spPr>
          <a:xfrm rot="13463687">
            <a:off x="7473744" y="4597447"/>
            <a:ext cx="1374154" cy="66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20">
            <a:extLst>
              <a:ext uri="{FF2B5EF4-FFF2-40B4-BE49-F238E27FC236}">
                <a16:creationId xmlns:a16="http://schemas.microsoft.com/office/drawing/2014/main" id="{DEA40BD9-A34F-49CA-A8CF-1BD5C65E9B70}"/>
              </a:ext>
            </a:extLst>
          </p:cNvPr>
          <p:cNvSpPr txBox="1"/>
          <p:nvPr/>
        </p:nvSpPr>
        <p:spPr>
          <a:xfrm>
            <a:off x="8744288" y="5458801"/>
            <a:ext cx="2696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Anbindung</a:t>
            </a:r>
            <a:r>
              <a:rPr lang="en-US" sz="2400" dirty="0"/>
              <a:t> </a:t>
            </a:r>
            <a:r>
              <a:rPr lang="en-US" sz="2400" dirty="0" err="1"/>
              <a:t>weiterer</a:t>
            </a:r>
            <a:r>
              <a:rPr lang="en-US" sz="2400" dirty="0"/>
              <a:t> Software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69472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8" grpId="0" build="p"/>
      <p:bldP spid="29" grpId="0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8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ECE2F31-0E23-400B-A002-BC098780472E}"/>
              </a:ext>
            </a:extLst>
          </p:cNvPr>
          <p:cNvGrpSpPr/>
          <p:nvPr/>
        </p:nvGrpSpPr>
        <p:grpSpPr>
          <a:xfrm>
            <a:off x="0" y="-4448"/>
            <a:ext cx="13140715" cy="6858000"/>
            <a:chOff x="0" y="1"/>
            <a:chExt cx="13140715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30201CE-F6C6-4664-981B-90FB3A163351}"/>
                </a:ext>
              </a:extLst>
            </p:cNvPr>
            <p:cNvGrpSpPr/>
            <p:nvPr/>
          </p:nvGrpSpPr>
          <p:grpSpPr>
            <a:xfrm>
              <a:off x="0" y="1"/>
              <a:ext cx="13140715" cy="6858000"/>
              <a:chOff x="0" y="1"/>
              <a:chExt cx="13140715" cy="68580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9F57304-53CD-4F46-AA81-9C22095EDD64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3140715 w 13140715"/>
                  <a:gd name="connsiteY2" fmla="*/ 0 h 6858000"/>
                  <a:gd name="connsiteX3" fmla="*/ 13140715 w 13140715"/>
                  <a:gd name="connsiteY3" fmla="*/ 1713600 h 6858000"/>
                  <a:gd name="connsiteX4" fmla="*/ 12192000 w 13140715"/>
                  <a:gd name="connsiteY4" fmla="*/ 1713600 h 6858000"/>
                  <a:gd name="connsiteX5" fmla="*/ 12192000 w 13140715"/>
                  <a:gd name="connsiteY5" fmla="*/ 6858000 h 6858000"/>
                  <a:gd name="connsiteX6" fmla="*/ 0 w 13140715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3140715" y="0"/>
                    </a:lnTo>
                    <a:lnTo>
                      <a:pt x="13140715" y="1713600"/>
                    </a:lnTo>
                    <a:lnTo>
                      <a:pt x="12192000" y="1713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rnd">
                <a:solidFill>
                  <a:schemeClr val="accent5">
                    <a:lumMod val="75000"/>
                  </a:schemeClr>
                </a:solidFill>
                <a:round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339DEB-55AE-4960-9FD0-1A6FE5ED7523}"/>
                  </a:ext>
                </a:extLst>
              </p:cNvPr>
              <p:cNvSpPr/>
              <p:nvPr/>
            </p:nvSpPr>
            <p:spPr>
              <a:xfrm>
                <a:off x="1298157" y="363600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 cap="rnd">
                <a:solidFill>
                  <a:schemeClr val="accent5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pic>
          <p:nvPicPr>
            <p:cNvPr id="20" name="Grafik 19" descr="Bambus mit einfarbiger Füllung">
              <a:extLst>
                <a:ext uri="{FF2B5EF4-FFF2-40B4-BE49-F238E27FC236}">
                  <a16:creationId xmlns:a16="http://schemas.microsoft.com/office/drawing/2014/main" id="{7D999156-C2CD-4B10-9CB9-11E9510D3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23940" y="412887"/>
              <a:ext cx="850520" cy="850520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923267E-DB40-4D2D-BD52-83775668EC7B}"/>
              </a:ext>
            </a:extLst>
          </p:cNvPr>
          <p:cNvGrpSpPr/>
          <p:nvPr/>
        </p:nvGrpSpPr>
        <p:grpSpPr>
          <a:xfrm>
            <a:off x="0" y="-13344"/>
            <a:ext cx="13140715" cy="6858000"/>
            <a:chOff x="-2" y="-3"/>
            <a:chExt cx="13140715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E2B826-D0A4-4835-A701-CB4919AE6047}"/>
                </a:ext>
              </a:extLst>
            </p:cNvPr>
            <p:cNvGrpSpPr/>
            <p:nvPr/>
          </p:nvGrpSpPr>
          <p:grpSpPr>
            <a:xfrm>
              <a:off x="-2" y="-3"/>
              <a:ext cx="13140715" cy="6858000"/>
              <a:chOff x="0" y="1"/>
              <a:chExt cx="13140715" cy="685800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AA2CF1B-FA35-494C-BE76-BE6D029A0EC3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1715400 h 6858000"/>
                  <a:gd name="connsiteX3" fmla="*/ 13140715 w 13140715"/>
                  <a:gd name="connsiteY3" fmla="*/ 1715400 h 6858000"/>
                  <a:gd name="connsiteX4" fmla="*/ 13140715 w 13140715"/>
                  <a:gd name="connsiteY4" fmla="*/ 3429000 h 6858000"/>
                  <a:gd name="connsiteX5" fmla="*/ 12192000 w 13140715"/>
                  <a:gd name="connsiteY5" fmla="*/ 34290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1715400"/>
                    </a:lnTo>
                    <a:lnTo>
                      <a:pt x="13140715" y="1715400"/>
                    </a:lnTo>
                    <a:lnTo>
                      <a:pt x="13140715" y="3429000"/>
                    </a:lnTo>
                    <a:lnTo>
                      <a:pt x="12192000" y="34290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056B7F-8A20-4B8D-9331-17029663E904}"/>
                  </a:ext>
                </a:extLst>
              </p:cNvPr>
              <p:cNvSpPr/>
              <p:nvPr/>
            </p:nvSpPr>
            <p:spPr>
              <a:xfrm>
                <a:off x="1298157" y="363599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" name="Grafik 6" descr="Zahnräder">
              <a:extLst>
                <a:ext uri="{FF2B5EF4-FFF2-40B4-BE49-F238E27FC236}">
                  <a16:creationId xmlns:a16="http://schemas.microsoft.com/office/drawing/2014/main" id="{AA67391B-3579-482C-9F0F-EB00BD58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92000" y="2087880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52640F6-5607-4442-82E4-3F2F43D8FCD4}"/>
              </a:ext>
            </a:extLst>
          </p:cNvPr>
          <p:cNvGrpSpPr/>
          <p:nvPr/>
        </p:nvGrpSpPr>
        <p:grpSpPr>
          <a:xfrm>
            <a:off x="-12214237" y="4448"/>
            <a:ext cx="13164756" cy="6858000"/>
            <a:chOff x="-1" y="0"/>
            <a:chExt cx="13164756" cy="685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97626-232C-4327-8112-41AACE38550C}"/>
                </a:ext>
              </a:extLst>
            </p:cNvPr>
            <p:cNvGrpSpPr/>
            <p:nvPr/>
          </p:nvGrpSpPr>
          <p:grpSpPr>
            <a:xfrm>
              <a:off x="-1" y="0"/>
              <a:ext cx="13140715" cy="6858000"/>
              <a:chOff x="-248281" y="351096"/>
              <a:chExt cx="13140715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5B65C1B-C1F6-4859-AB14-460219C7AF8D}"/>
                  </a:ext>
                </a:extLst>
              </p:cNvPr>
              <p:cNvSpPr/>
              <p:nvPr/>
            </p:nvSpPr>
            <p:spPr>
              <a:xfrm>
                <a:off x="-248281" y="351096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3429000 h 6858000"/>
                  <a:gd name="connsiteX3" fmla="*/ 13140715 w 13140715"/>
                  <a:gd name="connsiteY3" fmla="*/ 3429000 h 6858000"/>
                  <a:gd name="connsiteX4" fmla="*/ 13140715 w 13140715"/>
                  <a:gd name="connsiteY4" fmla="*/ 5142600 h 6858000"/>
                  <a:gd name="connsiteX5" fmla="*/ 12192000 w 13140715"/>
                  <a:gd name="connsiteY5" fmla="*/ 51426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3429000"/>
                    </a:lnTo>
                    <a:lnTo>
                      <a:pt x="13140715" y="3429000"/>
                    </a:lnTo>
                    <a:lnTo>
                      <a:pt x="13140715" y="5142600"/>
                    </a:lnTo>
                    <a:lnTo>
                      <a:pt x="12192000" y="5142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3D8E59-CADC-4A47-8863-F3F31178A74D}"/>
                  </a:ext>
                </a:extLst>
              </p:cNvPr>
              <p:cNvSpPr/>
              <p:nvPr/>
            </p:nvSpPr>
            <p:spPr>
              <a:xfrm>
                <a:off x="1049876" y="714696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1" name="Grafik 20" descr="Kommentar Feuer mit einfarbiger Füllung">
              <a:extLst>
                <a:ext uri="{FF2B5EF4-FFF2-40B4-BE49-F238E27FC236}">
                  <a16:creationId xmlns:a16="http://schemas.microsoft.com/office/drawing/2014/main" id="{75DF262D-6B6D-47F0-9C21-614C46AC7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33645" y="3757961"/>
              <a:ext cx="1031110" cy="1031110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21C1E4-CAB1-4831-B192-6AD58C8EA1DB}"/>
              </a:ext>
            </a:extLst>
          </p:cNvPr>
          <p:cNvGrpSpPr/>
          <p:nvPr/>
        </p:nvGrpSpPr>
        <p:grpSpPr>
          <a:xfrm>
            <a:off x="-12214237" y="4446"/>
            <a:ext cx="13140715" cy="6858001"/>
            <a:chOff x="-1" y="-2"/>
            <a:chExt cx="13140715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3D0EF34-64CF-4FE1-AA4B-2D18EED918F4}"/>
                </a:ext>
              </a:extLst>
            </p:cNvPr>
            <p:cNvGrpSpPr/>
            <p:nvPr/>
          </p:nvGrpSpPr>
          <p:grpSpPr>
            <a:xfrm>
              <a:off x="-1" y="-2"/>
              <a:ext cx="13140715" cy="6858001"/>
              <a:chOff x="-575286" y="308835"/>
              <a:chExt cx="13140715" cy="685800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3A59026-03F5-467E-93CB-71CDF21B1CCE}"/>
                  </a:ext>
                </a:extLst>
              </p:cNvPr>
              <p:cNvSpPr/>
              <p:nvPr/>
            </p:nvSpPr>
            <p:spPr>
              <a:xfrm>
                <a:off x="-575286" y="308835"/>
                <a:ext cx="13140715" cy="6858001"/>
              </a:xfrm>
              <a:custGeom>
                <a:avLst/>
                <a:gdLst>
                  <a:gd name="connsiteX0" fmla="*/ 0 w 13140715"/>
                  <a:gd name="connsiteY0" fmla="*/ 0 h 6858001"/>
                  <a:gd name="connsiteX1" fmla="*/ 12192000 w 13140715"/>
                  <a:gd name="connsiteY1" fmla="*/ 0 h 6858001"/>
                  <a:gd name="connsiteX2" fmla="*/ 12192000 w 13140715"/>
                  <a:gd name="connsiteY2" fmla="*/ 5144401 h 6858001"/>
                  <a:gd name="connsiteX3" fmla="*/ 13140715 w 13140715"/>
                  <a:gd name="connsiteY3" fmla="*/ 5144401 h 6858001"/>
                  <a:gd name="connsiteX4" fmla="*/ 13140715 w 13140715"/>
                  <a:gd name="connsiteY4" fmla="*/ 6858001 h 6858001"/>
                  <a:gd name="connsiteX5" fmla="*/ 12192000 w 13140715"/>
                  <a:gd name="connsiteY5" fmla="*/ 6858001 h 6858001"/>
                  <a:gd name="connsiteX6" fmla="*/ 12192000 w 13140715"/>
                  <a:gd name="connsiteY6" fmla="*/ 6858000 h 6858001"/>
                  <a:gd name="connsiteX7" fmla="*/ 0 w 13140715"/>
                  <a:gd name="connsiteY7" fmla="*/ 6858000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1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5144401"/>
                    </a:lnTo>
                    <a:lnTo>
                      <a:pt x="13140715" y="5144401"/>
                    </a:lnTo>
                    <a:lnTo>
                      <a:pt x="13140715" y="6858001"/>
                    </a:lnTo>
                    <a:lnTo>
                      <a:pt x="12192000" y="6858001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E75168-E3CA-4A46-923B-4E0D5F82F43D}"/>
                  </a:ext>
                </a:extLst>
              </p:cNvPr>
              <p:cNvSpPr/>
              <p:nvPr/>
            </p:nvSpPr>
            <p:spPr>
              <a:xfrm>
                <a:off x="722871" y="672434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Ordner mit einfarbiger Füllung">
              <a:extLst>
                <a:ext uri="{FF2B5EF4-FFF2-40B4-BE49-F238E27FC236}">
                  <a16:creationId xmlns:a16="http://schemas.microsoft.com/office/drawing/2014/main" id="{0B1FAF4A-5B76-4D6B-B95F-7A00BCA28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192000" y="5544752"/>
              <a:ext cx="914400" cy="914400"/>
            </a:xfrm>
            <a:prstGeom prst="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226A-3945-4FD4-9AA9-A9C3FB60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8156" y="6563995"/>
            <a:ext cx="2283243" cy="228600"/>
          </a:xfrm>
        </p:spPr>
        <p:txBody>
          <a:bodyPr/>
          <a:lstStyle/>
          <a:p>
            <a:pPr rtl="0"/>
            <a:fld id="{C904900C-B1E8-4611-943C-F71B2CD5C61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83A7-9E24-4F74-A81E-BBF7B3B2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IF11C - Sandra Saueressig, Lijon Fogel, Kevin  </a:t>
            </a:r>
            <a:r>
              <a:rPr lang="en-US" dirty="0" err="1"/>
              <a:t>Klockow</a:t>
            </a:r>
            <a:r>
              <a:rPr lang="en-US" dirty="0"/>
              <a:t> - Kanban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B811BB74-B231-4CB6-B90F-0337E539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365125"/>
            <a:ext cx="10038080" cy="1105795"/>
          </a:xfrm>
        </p:spPr>
        <p:txBody>
          <a:bodyPr/>
          <a:lstStyle/>
          <a:p>
            <a:r>
              <a:rPr lang="de-DE" dirty="0"/>
              <a:t>Prinzipe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CDF161B4-593A-40DD-BF36-98DB0260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825625"/>
            <a:ext cx="10038080" cy="4351338"/>
          </a:xfrm>
        </p:spPr>
        <p:txBody>
          <a:bodyPr>
            <a:normAutofit/>
          </a:bodyPr>
          <a:lstStyle/>
          <a:p>
            <a:r>
              <a:rPr lang="de-DE" sz="2400" dirty="0"/>
              <a:t>Visualisierung: Kanban-Board zur einfach Übersicht wie weit Projekt vorangeschritten ist</a:t>
            </a:r>
          </a:p>
          <a:p>
            <a:r>
              <a:rPr lang="de-DE" sz="2400" dirty="0"/>
              <a:t>Limitierung: Maximale Anzahl an Aufträgen pro Spalte -&gt; Effizienz</a:t>
            </a:r>
          </a:p>
          <a:p>
            <a:r>
              <a:rPr lang="de-DE" sz="2400" dirty="0"/>
              <a:t>Management: Blockaden und Engpässe müssen behoben werden, Kapazitäten werden effizient verteilt</a:t>
            </a:r>
          </a:p>
          <a:p>
            <a:r>
              <a:rPr lang="de-DE" sz="2400" dirty="0"/>
              <a:t>Regulierung: Explizite Prozessregeln, werden meist vor Beginn festgelegt</a:t>
            </a:r>
          </a:p>
          <a:p>
            <a:r>
              <a:rPr lang="de-DE" sz="2400" dirty="0"/>
              <a:t>Feedback: Rückmeldungen zur Verbesserung der Arbeitsprozesse durch Kadenzen</a:t>
            </a:r>
          </a:p>
          <a:p>
            <a:r>
              <a:rPr lang="de-DE" sz="2400" dirty="0"/>
              <a:t>Kaizen: Prinzip der dauerhaften Verbesserung, keine Perfektion erreichbar</a:t>
            </a:r>
          </a:p>
        </p:txBody>
      </p:sp>
    </p:spTree>
    <p:extLst>
      <p:ext uri="{BB962C8B-B14F-4D97-AF65-F5344CB8AC3E}">
        <p14:creationId xmlns:p14="http://schemas.microsoft.com/office/powerpoint/2010/main" val="1677374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ECE2F31-0E23-400B-A002-BC098780472E}"/>
              </a:ext>
            </a:extLst>
          </p:cNvPr>
          <p:cNvGrpSpPr/>
          <p:nvPr/>
        </p:nvGrpSpPr>
        <p:grpSpPr>
          <a:xfrm>
            <a:off x="0" y="-4448"/>
            <a:ext cx="13140715" cy="6858000"/>
            <a:chOff x="0" y="1"/>
            <a:chExt cx="13140715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30201CE-F6C6-4664-981B-90FB3A163351}"/>
                </a:ext>
              </a:extLst>
            </p:cNvPr>
            <p:cNvGrpSpPr/>
            <p:nvPr/>
          </p:nvGrpSpPr>
          <p:grpSpPr>
            <a:xfrm>
              <a:off x="0" y="1"/>
              <a:ext cx="13140715" cy="6858000"/>
              <a:chOff x="0" y="1"/>
              <a:chExt cx="13140715" cy="68580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9F57304-53CD-4F46-AA81-9C22095EDD64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3140715 w 13140715"/>
                  <a:gd name="connsiteY2" fmla="*/ 0 h 6858000"/>
                  <a:gd name="connsiteX3" fmla="*/ 13140715 w 13140715"/>
                  <a:gd name="connsiteY3" fmla="*/ 1713600 h 6858000"/>
                  <a:gd name="connsiteX4" fmla="*/ 12192000 w 13140715"/>
                  <a:gd name="connsiteY4" fmla="*/ 1713600 h 6858000"/>
                  <a:gd name="connsiteX5" fmla="*/ 12192000 w 13140715"/>
                  <a:gd name="connsiteY5" fmla="*/ 6858000 h 6858000"/>
                  <a:gd name="connsiteX6" fmla="*/ 0 w 13140715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3140715" y="0"/>
                    </a:lnTo>
                    <a:lnTo>
                      <a:pt x="13140715" y="1713600"/>
                    </a:lnTo>
                    <a:lnTo>
                      <a:pt x="12192000" y="1713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rnd">
                <a:solidFill>
                  <a:schemeClr val="accent5">
                    <a:lumMod val="75000"/>
                  </a:schemeClr>
                </a:solidFill>
                <a:round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339DEB-55AE-4960-9FD0-1A6FE5ED7523}"/>
                  </a:ext>
                </a:extLst>
              </p:cNvPr>
              <p:cNvSpPr/>
              <p:nvPr/>
            </p:nvSpPr>
            <p:spPr>
              <a:xfrm>
                <a:off x="1298157" y="363600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 cap="rnd">
                <a:solidFill>
                  <a:schemeClr val="accent5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pic>
          <p:nvPicPr>
            <p:cNvPr id="20" name="Grafik 19" descr="Bambus mit einfarbiger Füllung">
              <a:extLst>
                <a:ext uri="{FF2B5EF4-FFF2-40B4-BE49-F238E27FC236}">
                  <a16:creationId xmlns:a16="http://schemas.microsoft.com/office/drawing/2014/main" id="{7D999156-C2CD-4B10-9CB9-11E9510D3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23940" y="412887"/>
              <a:ext cx="850520" cy="850520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923267E-DB40-4D2D-BD52-83775668EC7B}"/>
              </a:ext>
            </a:extLst>
          </p:cNvPr>
          <p:cNvGrpSpPr/>
          <p:nvPr/>
        </p:nvGrpSpPr>
        <p:grpSpPr>
          <a:xfrm>
            <a:off x="0" y="-13344"/>
            <a:ext cx="13140715" cy="6858000"/>
            <a:chOff x="-2" y="-3"/>
            <a:chExt cx="13140715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E2B826-D0A4-4835-A701-CB4919AE6047}"/>
                </a:ext>
              </a:extLst>
            </p:cNvPr>
            <p:cNvGrpSpPr/>
            <p:nvPr/>
          </p:nvGrpSpPr>
          <p:grpSpPr>
            <a:xfrm>
              <a:off x="-2" y="-3"/>
              <a:ext cx="13140715" cy="6858000"/>
              <a:chOff x="0" y="1"/>
              <a:chExt cx="13140715" cy="685800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AA2CF1B-FA35-494C-BE76-BE6D029A0EC3}"/>
                  </a:ext>
                </a:extLst>
              </p:cNvPr>
              <p:cNvSpPr/>
              <p:nvPr/>
            </p:nvSpPr>
            <p:spPr>
              <a:xfrm>
                <a:off x="0" y="1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1715400 h 6858000"/>
                  <a:gd name="connsiteX3" fmla="*/ 13140715 w 13140715"/>
                  <a:gd name="connsiteY3" fmla="*/ 1715400 h 6858000"/>
                  <a:gd name="connsiteX4" fmla="*/ 13140715 w 13140715"/>
                  <a:gd name="connsiteY4" fmla="*/ 3429000 h 6858000"/>
                  <a:gd name="connsiteX5" fmla="*/ 12192000 w 13140715"/>
                  <a:gd name="connsiteY5" fmla="*/ 34290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1715400"/>
                    </a:lnTo>
                    <a:lnTo>
                      <a:pt x="13140715" y="1715400"/>
                    </a:lnTo>
                    <a:lnTo>
                      <a:pt x="13140715" y="3429000"/>
                    </a:lnTo>
                    <a:lnTo>
                      <a:pt x="12192000" y="34290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056B7F-8A20-4B8D-9331-17029663E904}"/>
                  </a:ext>
                </a:extLst>
              </p:cNvPr>
              <p:cNvSpPr/>
              <p:nvPr/>
            </p:nvSpPr>
            <p:spPr>
              <a:xfrm>
                <a:off x="1298157" y="363599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" name="Grafik 6" descr="Zahnräder">
              <a:extLst>
                <a:ext uri="{FF2B5EF4-FFF2-40B4-BE49-F238E27FC236}">
                  <a16:creationId xmlns:a16="http://schemas.microsoft.com/office/drawing/2014/main" id="{AA67391B-3579-482C-9F0F-EB00BD58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92000" y="2087880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52640F6-5607-4442-82E4-3F2F43D8FCD4}"/>
              </a:ext>
            </a:extLst>
          </p:cNvPr>
          <p:cNvGrpSpPr/>
          <p:nvPr/>
        </p:nvGrpSpPr>
        <p:grpSpPr>
          <a:xfrm>
            <a:off x="10160" y="-13346"/>
            <a:ext cx="13164756" cy="6858000"/>
            <a:chOff x="-1" y="0"/>
            <a:chExt cx="13164756" cy="685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97626-232C-4327-8112-41AACE38550C}"/>
                </a:ext>
              </a:extLst>
            </p:cNvPr>
            <p:cNvGrpSpPr/>
            <p:nvPr/>
          </p:nvGrpSpPr>
          <p:grpSpPr>
            <a:xfrm>
              <a:off x="-1" y="0"/>
              <a:ext cx="13140715" cy="6858000"/>
              <a:chOff x="-248281" y="351096"/>
              <a:chExt cx="13140715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5B65C1B-C1F6-4859-AB14-460219C7AF8D}"/>
                  </a:ext>
                </a:extLst>
              </p:cNvPr>
              <p:cNvSpPr/>
              <p:nvPr/>
            </p:nvSpPr>
            <p:spPr>
              <a:xfrm>
                <a:off x="-248281" y="351096"/>
                <a:ext cx="13140715" cy="6858000"/>
              </a:xfrm>
              <a:custGeom>
                <a:avLst/>
                <a:gdLst>
                  <a:gd name="connsiteX0" fmla="*/ 0 w 13140715"/>
                  <a:gd name="connsiteY0" fmla="*/ 0 h 6858000"/>
                  <a:gd name="connsiteX1" fmla="*/ 12192000 w 13140715"/>
                  <a:gd name="connsiteY1" fmla="*/ 0 h 6858000"/>
                  <a:gd name="connsiteX2" fmla="*/ 12192000 w 13140715"/>
                  <a:gd name="connsiteY2" fmla="*/ 3429000 h 6858000"/>
                  <a:gd name="connsiteX3" fmla="*/ 13140715 w 13140715"/>
                  <a:gd name="connsiteY3" fmla="*/ 3429000 h 6858000"/>
                  <a:gd name="connsiteX4" fmla="*/ 13140715 w 13140715"/>
                  <a:gd name="connsiteY4" fmla="*/ 5142600 h 6858000"/>
                  <a:gd name="connsiteX5" fmla="*/ 12192000 w 13140715"/>
                  <a:gd name="connsiteY5" fmla="*/ 5142600 h 6858000"/>
                  <a:gd name="connsiteX6" fmla="*/ 12192000 w 13140715"/>
                  <a:gd name="connsiteY6" fmla="*/ 6858000 h 6858000"/>
                  <a:gd name="connsiteX7" fmla="*/ 0 w 13140715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3429000"/>
                    </a:lnTo>
                    <a:lnTo>
                      <a:pt x="13140715" y="3429000"/>
                    </a:lnTo>
                    <a:lnTo>
                      <a:pt x="13140715" y="5142600"/>
                    </a:lnTo>
                    <a:lnTo>
                      <a:pt x="12192000" y="514260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3D8E59-CADC-4A47-8863-F3F31178A74D}"/>
                  </a:ext>
                </a:extLst>
              </p:cNvPr>
              <p:cNvSpPr/>
              <p:nvPr/>
            </p:nvSpPr>
            <p:spPr>
              <a:xfrm>
                <a:off x="1049876" y="714696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pic>
          <p:nvPicPr>
            <p:cNvPr id="21" name="Grafik 20" descr="Kommentar Feuer mit einfarbiger Füllung">
              <a:extLst>
                <a:ext uri="{FF2B5EF4-FFF2-40B4-BE49-F238E27FC236}">
                  <a16:creationId xmlns:a16="http://schemas.microsoft.com/office/drawing/2014/main" id="{75DF262D-6B6D-47F0-9C21-614C46AC7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33645" y="3757961"/>
              <a:ext cx="1031110" cy="1031110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21C1E4-CAB1-4831-B192-6AD58C8EA1DB}"/>
              </a:ext>
            </a:extLst>
          </p:cNvPr>
          <p:cNvGrpSpPr/>
          <p:nvPr/>
        </p:nvGrpSpPr>
        <p:grpSpPr>
          <a:xfrm>
            <a:off x="-12214237" y="4446"/>
            <a:ext cx="13140715" cy="6858001"/>
            <a:chOff x="-1" y="-2"/>
            <a:chExt cx="13140715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3D0EF34-64CF-4FE1-AA4B-2D18EED918F4}"/>
                </a:ext>
              </a:extLst>
            </p:cNvPr>
            <p:cNvGrpSpPr/>
            <p:nvPr/>
          </p:nvGrpSpPr>
          <p:grpSpPr>
            <a:xfrm>
              <a:off x="-1" y="-2"/>
              <a:ext cx="13140715" cy="6858001"/>
              <a:chOff x="-575286" y="308835"/>
              <a:chExt cx="13140715" cy="685800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3A59026-03F5-467E-93CB-71CDF21B1CCE}"/>
                  </a:ext>
                </a:extLst>
              </p:cNvPr>
              <p:cNvSpPr/>
              <p:nvPr/>
            </p:nvSpPr>
            <p:spPr>
              <a:xfrm>
                <a:off x="-575286" y="308835"/>
                <a:ext cx="13140715" cy="6858001"/>
              </a:xfrm>
              <a:custGeom>
                <a:avLst/>
                <a:gdLst>
                  <a:gd name="connsiteX0" fmla="*/ 0 w 13140715"/>
                  <a:gd name="connsiteY0" fmla="*/ 0 h 6858001"/>
                  <a:gd name="connsiteX1" fmla="*/ 12192000 w 13140715"/>
                  <a:gd name="connsiteY1" fmla="*/ 0 h 6858001"/>
                  <a:gd name="connsiteX2" fmla="*/ 12192000 w 13140715"/>
                  <a:gd name="connsiteY2" fmla="*/ 5144401 h 6858001"/>
                  <a:gd name="connsiteX3" fmla="*/ 13140715 w 13140715"/>
                  <a:gd name="connsiteY3" fmla="*/ 5144401 h 6858001"/>
                  <a:gd name="connsiteX4" fmla="*/ 13140715 w 13140715"/>
                  <a:gd name="connsiteY4" fmla="*/ 6858001 h 6858001"/>
                  <a:gd name="connsiteX5" fmla="*/ 12192000 w 13140715"/>
                  <a:gd name="connsiteY5" fmla="*/ 6858001 h 6858001"/>
                  <a:gd name="connsiteX6" fmla="*/ 12192000 w 13140715"/>
                  <a:gd name="connsiteY6" fmla="*/ 6858000 h 6858001"/>
                  <a:gd name="connsiteX7" fmla="*/ 0 w 13140715"/>
                  <a:gd name="connsiteY7" fmla="*/ 6858000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0715" h="6858001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5144401"/>
                    </a:lnTo>
                    <a:lnTo>
                      <a:pt x="13140715" y="5144401"/>
                    </a:lnTo>
                    <a:lnTo>
                      <a:pt x="13140715" y="6858001"/>
                    </a:lnTo>
                    <a:lnTo>
                      <a:pt x="12192000" y="6858001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E75168-E3CA-4A46-923B-4E0D5F82F43D}"/>
                  </a:ext>
                </a:extLst>
              </p:cNvPr>
              <p:cNvSpPr/>
              <p:nvPr/>
            </p:nvSpPr>
            <p:spPr>
              <a:xfrm>
                <a:off x="722871" y="672434"/>
                <a:ext cx="10544400" cy="6130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Ordner mit einfarbiger Füllung">
              <a:extLst>
                <a:ext uri="{FF2B5EF4-FFF2-40B4-BE49-F238E27FC236}">
                  <a16:creationId xmlns:a16="http://schemas.microsoft.com/office/drawing/2014/main" id="{0B1FAF4A-5B76-4D6B-B95F-7A00BCA28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192000" y="5544752"/>
              <a:ext cx="914400" cy="914400"/>
            </a:xfrm>
            <a:prstGeom prst="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226A-3945-4FD4-9AA9-A9C3FB60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8156" y="6563995"/>
            <a:ext cx="2283243" cy="228600"/>
          </a:xfrm>
        </p:spPr>
        <p:txBody>
          <a:bodyPr/>
          <a:lstStyle/>
          <a:p>
            <a:pPr rtl="0"/>
            <a:fld id="{C904900C-B1E8-4611-943C-F71B2CD5C61E}" type="datetime1">
              <a:rPr lang="de-DE" smtClean="0"/>
              <a:t>22.12.2021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83A7-9E24-4F74-A81E-BBF7B3B2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IF11C - Sandra Saueressig, Lijon Fogel, Kevin  </a:t>
            </a:r>
            <a:r>
              <a:rPr lang="en-US" dirty="0" err="1"/>
              <a:t>Klockow</a:t>
            </a:r>
            <a:r>
              <a:rPr lang="en-US" dirty="0"/>
              <a:t> - Kanban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4A9399B-DA92-4E84-9466-AF094C6D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20" y="702156"/>
            <a:ext cx="10117288" cy="842261"/>
          </a:xfrm>
        </p:spPr>
        <p:txBody>
          <a:bodyPr/>
          <a:lstStyle/>
          <a:p>
            <a:r>
              <a:rPr lang="de-DE" dirty="0"/>
              <a:t>Vor-</a:t>
            </a:r>
            <a:r>
              <a:rPr lang="en-US" dirty="0"/>
              <a:t> und </a:t>
            </a:r>
            <a:r>
              <a:rPr lang="de-DE" dirty="0"/>
              <a:t>Nachteile</a:t>
            </a:r>
          </a:p>
        </p:txBody>
      </p:sp>
      <p:sp>
        <p:nvSpPr>
          <p:cNvPr id="27" name="Einfache Anwendung">
            <a:extLst>
              <a:ext uri="{FF2B5EF4-FFF2-40B4-BE49-F238E27FC236}">
                <a16:creationId xmlns:a16="http://schemas.microsoft.com/office/drawing/2014/main" id="{010DD9B4-70F1-47BE-AB32-06AD05EFE52A}"/>
              </a:ext>
            </a:extLst>
          </p:cNvPr>
          <p:cNvSpPr/>
          <p:nvPr/>
        </p:nvSpPr>
        <p:spPr>
          <a:xfrm>
            <a:off x="4903042" y="3106011"/>
            <a:ext cx="2880000" cy="648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Einfache Anwendung</a:t>
            </a:r>
          </a:p>
        </p:txBody>
      </p:sp>
      <p:sp>
        <p:nvSpPr>
          <p:cNvPr id="28" name="Rectangle: Rounded Corners 5">
            <a:extLst>
              <a:ext uri="{FF2B5EF4-FFF2-40B4-BE49-F238E27FC236}">
                <a16:creationId xmlns:a16="http://schemas.microsoft.com/office/drawing/2014/main" id="{A77B15B5-80AB-410B-8824-04CF2F0FBD0C}"/>
              </a:ext>
            </a:extLst>
          </p:cNvPr>
          <p:cNvSpPr/>
          <p:nvPr/>
        </p:nvSpPr>
        <p:spPr>
          <a:xfrm>
            <a:off x="4903042" y="3118984"/>
            <a:ext cx="2880000" cy="648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Übersichtsverlust bei zu großer Kartenmenge</a:t>
            </a:r>
          </a:p>
        </p:txBody>
      </p:sp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CFAD69B0-474A-4AD2-BCDC-CD9EE5506766}"/>
              </a:ext>
            </a:extLst>
          </p:cNvPr>
          <p:cNvSpPr/>
          <p:nvPr/>
        </p:nvSpPr>
        <p:spPr>
          <a:xfrm>
            <a:off x="4909424" y="3104492"/>
            <a:ext cx="2880000" cy="648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Lässt sich in die meisten Situationen integrieren</a:t>
            </a:r>
          </a:p>
        </p:txBody>
      </p:sp>
      <p:sp>
        <p:nvSpPr>
          <p:cNvPr id="30" name="Flowchart: Alternate Process 9">
            <a:extLst>
              <a:ext uri="{FF2B5EF4-FFF2-40B4-BE49-F238E27FC236}">
                <a16:creationId xmlns:a16="http://schemas.microsoft.com/office/drawing/2014/main" id="{1564AAD0-BBAE-4282-B085-462D3B2D936B}"/>
              </a:ext>
            </a:extLst>
          </p:cNvPr>
          <p:cNvSpPr/>
          <p:nvPr/>
        </p:nvSpPr>
        <p:spPr>
          <a:xfrm>
            <a:off x="1404217" y="5853237"/>
            <a:ext cx="3961054" cy="52502"/>
          </a:xfrm>
          <a:prstGeom prst="flowChartAlternateProcess">
            <a:avLst/>
          </a:prstGeom>
          <a:solidFill>
            <a:srgbClr val="465359"/>
          </a:solidFill>
          <a:ln w="9525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D4EE11CA-B9C9-4F47-A848-BB38C1FE219C}"/>
              </a:ext>
            </a:extLst>
          </p:cNvPr>
          <p:cNvSpPr txBox="1"/>
          <p:nvPr/>
        </p:nvSpPr>
        <p:spPr>
          <a:xfrm>
            <a:off x="3085759" y="5953086"/>
            <a:ext cx="59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PRO</a:t>
            </a:r>
            <a:endParaRPr lang="de-DE" dirty="0">
              <a:latin typeface="+mj-lt"/>
            </a:endParaRPr>
          </a:p>
        </p:txBody>
      </p:sp>
      <p:sp>
        <p:nvSpPr>
          <p:cNvPr id="32" name="Flowchart: Alternate Process 11">
            <a:extLst>
              <a:ext uri="{FF2B5EF4-FFF2-40B4-BE49-F238E27FC236}">
                <a16:creationId xmlns:a16="http://schemas.microsoft.com/office/drawing/2014/main" id="{E819E272-69AF-4061-8540-3DBD5AF24268}"/>
              </a:ext>
            </a:extLst>
          </p:cNvPr>
          <p:cNvSpPr/>
          <p:nvPr/>
        </p:nvSpPr>
        <p:spPr>
          <a:xfrm>
            <a:off x="7649754" y="5857120"/>
            <a:ext cx="3961054" cy="52502"/>
          </a:xfrm>
          <a:prstGeom prst="flowChartAlternateProcess">
            <a:avLst/>
          </a:prstGeom>
          <a:solidFill>
            <a:srgbClr val="465359"/>
          </a:solidFill>
          <a:ln w="9525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8464467E-FF79-4476-98CC-68B57E0AA5B3}"/>
              </a:ext>
            </a:extLst>
          </p:cNvPr>
          <p:cNvSpPr txBox="1"/>
          <p:nvPr/>
        </p:nvSpPr>
        <p:spPr>
          <a:xfrm>
            <a:off x="9257875" y="5943303"/>
            <a:ext cx="88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Contra</a:t>
            </a:r>
            <a:endParaRPr lang="de-DE" dirty="0">
              <a:latin typeface="+mj-lt"/>
            </a:endParaRPr>
          </a:p>
        </p:txBody>
      </p:sp>
      <p:sp>
        <p:nvSpPr>
          <p:cNvPr id="34" name="Rectangle: Rounded Corners 16">
            <a:extLst>
              <a:ext uri="{FF2B5EF4-FFF2-40B4-BE49-F238E27FC236}">
                <a16:creationId xmlns:a16="http://schemas.microsoft.com/office/drawing/2014/main" id="{B746295B-6F29-46A7-9BEB-1FEED2E9A8D7}"/>
              </a:ext>
            </a:extLst>
          </p:cNvPr>
          <p:cNvSpPr/>
          <p:nvPr/>
        </p:nvSpPr>
        <p:spPr>
          <a:xfrm>
            <a:off x="4903042" y="3109730"/>
            <a:ext cx="2880000" cy="648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Arbeit muss sich in einzelne Schritte aufteilen lassen</a:t>
            </a:r>
          </a:p>
        </p:txBody>
      </p:sp>
      <p:sp>
        <p:nvSpPr>
          <p:cNvPr id="35" name="Rectangle: Rounded Corners 18">
            <a:extLst>
              <a:ext uri="{FF2B5EF4-FFF2-40B4-BE49-F238E27FC236}">
                <a16:creationId xmlns:a16="http://schemas.microsoft.com/office/drawing/2014/main" id="{F52B86DE-B095-4295-B90D-A15BB5249BAD}"/>
              </a:ext>
            </a:extLst>
          </p:cNvPr>
          <p:cNvSpPr/>
          <p:nvPr/>
        </p:nvSpPr>
        <p:spPr>
          <a:xfrm>
            <a:off x="4899264" y="3113483"/>
            <a:ext cx="2880000" cy="648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Gleichmäßiger Workflow</a:t>
            </a:r>
            <a:endParaRPr lang="de-DE" dirty="0">
              <a:effectLst/>
            </a:endParaRPr>
          </a:p>
        </p:txBody>
      </p:sp>
      <p:sp>
        <p:nvSpPr>
          <p:cNvPr id="36" name="Rectangle: Rounded Corners 20">
            <a:extLst>
              <a:ext uri="{FF2B5EF4-FFF2-40B4-BE49-F238E27FC236}">
                <a16:creationId xmlns:a16="http://schemas.microsoft.com/office/drawing/2014/main" id="{7C3EF8A4-E409-42D0-BEDD-2E37E3228DA2}"/>
              </a:ext>
            </a:extLst>
          </p:cNvPr>
          <p:cNvSpPr/>
          <p:nvPr/>
        </p:nvSpPr>
        <p:spPr>
          <a:xfrm>
            <a:off x="4892882" y="3113483"/>
            <a:ext cx="2880000" cy="648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Bedarf übergreifender Kompetenzen</a:t>
            </a:r>
          </a:p>
        </p:txBody>
      </p:sp>
      <p:sp>
        <p:nvSpPr>
          <p:cNvPr id="37" name="Rectangle: Rounded Corners 21">
            <a:extLst>
              <a:ext uri="{FF2B5EF4-FFF2-40B4-BE49-F238E27FC236}">
                <a16:creationId xmlns:a16="http://schemas.microsoft.com/office/drawing/2014/main" id="{1F1B7EBB-C9E0-43D6-8090-870087953FF3}"/>
              </a:ext>
            </a:extLst>
          </p:cNvPr>
          <p:cNvSpPr/>
          <p:nvPr/>
        </p:nvSpPr>
        <p:spPr>
          <a:xfrm>
            <a:off x="4888032" y="3114172"/>
            <a:ext cx="2880000" cy="648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Offenes/Leicht verständliches Prinzip</a:t>
            </a:r>
            <a:endParaRPr lang="de-DE" dirty="0">
              <a:effectLst/>
            </a:endParaRPr>
          </a:p>
        </p:txBody>
      </p:sp>
      <p:sp>
        <p:nvSpPr>
          <p:cNvPr id="38" name="Rectangle: Rounded Corners 25">
            <a:extLst>
              <a:ext uri="{FF2B5EF4-FFF2-40B4-BE49-F238E27FC236}">
                <a16:creationId xmlns:a16="http://schemas.microsoft.com/office/drawing/2014/main" id="{97C11118-8F18-4CA2-8CC1-B0390B63F5AE}"/>
              </a:ext>
            </a:extLst>
          </p:cNvPr>
          <p:cNvSpPr/>
          <p:nvPr/>
        </p:nvSpPr>
        <p:spPr>
          <a:xfrm>
            <a:off x="4931660" y="3113258"/>
            <a:ext cx="2880000" cy="648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Mehr Transparenz</a:t>
            </a:r>
          </a:p>
        </p:txBody>
      </p:sp>
      <p:sp>
        <p:nvSpPr>
          <p:cNvPr id="39" name="Rectangle: Rounded Corners 26">
            <a:extLst>
              <a:ext uri="{FF2B5EF4-FFF2-40B4-BE49-F238E27FC236}">
                <a16:creationId xmlns:a16="http://schemas.microsoft.com/office/drawing/2014/main" id="{900F3BB0-A8EC-4B3A-81E9-AA39CE4B6D40}"/>
              </a:ext>
            </a:extLst>
          </p:cNvPr>
          <p:cNvSpPr/>
          <p:nvPr/>
        </p:nvSpPr>
        <p:spPr>
          <a:xfrm>
            <a:off x="4931660" y="3151194"/>
            <a:ext cx="2880000" cy="648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Stetige Verbesserung</a:t>
            </a:r>
          </a:p>
        </p:txBody>
      </p:sp>
      <p:sp>
        <p:nvSpPr>
          <p:cNvPr id="40" name="Rectangle: Rounded Corners 27">
            <a:extLst>
              <a:ext uri="{FF2B5EF4-FFF2-40B4-BE49-F238E27FC236}">
                <a16:creationId xmlns:a16="http://schemas.microsoft.com/office/drawing/2014/main" id="{BF43A3D6-32A7-46ED-9882-2850D0ACA185}"/>
              </a:ext>
            </a:extLst>
          </p:cNvPr>
          <p:cNvSpPr/>
          <p:nvPr/>
        </p:nvSpPr>
        <p:spPr>
          <a:xfrm>
            <a:off x="4901153" y="3121539"/>
            <a:ext cx="2880000" cy="648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fehlende</a:t>
            </a:r>
            <a:r>
              <a:rPr lang="en-US" dirty="0"/>
              <a:t> </a:t>
            </a:r>
            <a:r>
              <a:rPr lang="en-US" dirty="0" err="1"/>
              <a:t>Zeitplanung</a:t>
            </a:r>
            <a:endParaRPr lang="de-DE" dirty="0"/>
          </a:p>
        </p:txBody>
      </p:sp>
      <p:sp>
        <p:nvSpPr>
          <p:cNvPr id="41" name="Rectangle: Rounded Corners 28">
            <a:extLst>
              <a:ext uri="{FF2B5EF4-FFF2-40B4-BE49-F238E27FC236}">
                <a16:creationId xmlns:a16="http://schemas.microsoft.com/office/drawing/2014/main" id="{E6F36EAC-F43A-44A6-95CB-12A362D91092}"/>
              </a:ext>
            </a:extLst>
          </p:cNvPr>
          <p:cNvSpPr/>
          <p:nvPr/>
        </p:nvSpPr>
        <p:spPr>
          <a:xfrm>
            <a:off x="4870646" y="3119119"/>
            <a:ext cx="2880000" cy="648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Kundenspezifisches</a:t>
            </a:r>
            <a:r>
              <a:rPr lang="en-US" dirty="0"/>
              <a:t> Feedback </a:t>
            </a:r>
            <a:r>
              <a:rPr lang="en-US" dirty="0" err="1"/>
              <a:t>vorgesehen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2536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192 0.30417 L -0.00013 0.00093 " pathEditMode="relative" rAng="0" ptsTypes="AA">
                                      <p:cBhvr>
                                        <p:cTn id="10" dur="3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-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92 L 0.27722 0.30232 " pathEditMode="relative" rAng="0" ptsTypes="AA">
                                      <p:cBhvr>
                                        <p:cTn id="17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67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24336 0.21088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4" y="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27552 0.21181 " pathEditMode="relative" rAng="0" ptsTypes="AA">
                                      <p:cBhvr>
                                        <p:cTn id="31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24153 0.11666 " pathEditMode="relative" rAng="0" ptsTypes="AA">
                                      <p:cBhvr>
                                        <p:cTn id="38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27643 0.1166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5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400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24154 0.02338 " pathEditMode="relative" rAng="0" ptsTypes="AA">
                                      <p:cBhvr>
                                        <p:cTn id="52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7 L 0.275 0.01922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800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-0.24519 -0.07153 " pathEditMode="relative" rAng="0" ptsTypes="AA">
                                      <p:cBhvr>
                                        <p:cTn id="66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-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463 L 0.27786 -0.07407 " pathEditMode="relative" rAng="0" ptsTypes="AA">
                                      <p:cBhvr>
                                        <p:cTn id="7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-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8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200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24519 -0.17315 " pathEditMode="relative" rAng="0" ptsTypes="AA">
                                      <p:cBhvr>
                                        <p:cTn id="80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587</Words>
  <Application>Microsoft Office PowerPoint</Application>
  <PresentationFormat>Breitbild</PresentationFormat>
  <Paragraphs>112</Paragraphs>
  <Slides>12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Vivaldi</vt:lpstr>
      <vt:lpstr>Office Theme</vt:lpstr>
      <vt:lpstr>Kanban</vt:lpstr>
      <vt:lpstr>PowerPoint-Präsentation</vt:lpstr>
      <vt:lpstr>Agenda</vt:lpstr>
      <vt:lpstr>Ursprünge</vt:lpstr>
      <vt:lpstr>Funktionsweise</vt:lpstr>
      <vt:lpstr>Funktionsweise</vt:lpstr>
      <vt:lpstr>Funktionsweise</vt:lpstr>
      <vt:lpstr>Prinzipe</vt:lpstr>
      <vt:lpstr>Vor- und Nachteile</vt:lpstr>
      <vt:lpstr>Vor- Und Nachteile</vt:lpstr>
      <vt:lpstr>Quellen</vt:lpstr>
      <vt:lpstr>Vor- Und Nachteile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</dc:title>
  <dc:creator>Lijon Fogel</dc:creator>
  <cp:lastModifiedBy>Lijon Fogel</cp:lastModifiedBy>
  <cp:revision>42</cp:revision>
  <dcterms:created xsi:type="dcterms:W3CDTF">2021-12-16T07:23:03Z</dcterms:created>
  <dcterms:modified xsi:type="dcterms:W3CDTF">2021-12-22T20:35:59Z</dcterms:modified>
</cp:coreProperties>
</file>