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handoutMasterIdLst>
    <p:handoutMasterId r:id="rId9"/>
  </p:handoutMasterIdLst>
  <p:sldIdLst>
    <p:sldId id="257" r:id="rId2"/>
    <p:sldId id="260" r:id="rId3"/>
    <p:sldId id="261" r:id="rId4"/>
    <p:sldId id="262" r:id="rId5"/>
    <p:sldId id="258" r:id="rId6"/>
    <p:sldId id="259" r:id="rId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6" d="100"/>
          <a:sy n="96" d="100"/>
        </p:scale>
        <p:origin x="78" y="132"/>
      </p:cViewPr>
      <p:guideLst/>
    </p:cSldViewPr>
  </p:slideViewPr>
  <p:notesTextViewPr>
    <p:cViewPr>
      <p:scale>
        <a:sx n="1" d="1"/>
        <a:sy n="1" d="1"/>
      </p:scale>
      <p:origin x="0" y="0"/>
    </p:cViewPr>
  </p:notesTextViewPr>
  <p:notesViewPr>
    <p:cSldViewPr snapToGrid="0">
      <p:cViewPr varScale="1">
        <p:scale>
          <a:sx n="75" d="100"/>
          <a:sy n="75" d="100"/>
        </p:scale>
        <p:origin x="29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de" dirty="0"/>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de"/>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de"/>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de"/>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de"/>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de"/>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16.12.2021</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16.12.2021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Reduzierung der Lagerbestände: Weniger Material musste gleichzeitig auf Lager sein um reibungslose/ununterbrochene Versorgung zu gewährleisten</a:t>
            </a:r>
          </a:p>
          <a:p>
            <a:r>
              <a:rPr lang="de-DE" dirty="0"/>
              <a:t>Erhöhte Lieferfähigkeit: Lieferanten bekommen schnell Informationen über gebrauchte Artikel -&gt; ununterbrochene, schnelle Informationsversorgung ermöglicht schnelle Aktionen/Reaktionen</a:t>
            </a:r>
          </a:p>
        </p:txBody>
      </p:sp>
      <p:sp>
        <p:nvSpPr>
          <p:cNvPr id="4" name="Datumsplatzhalter 3"/>
          <p:cNvSpPr>
            <a:spLocks noGrp="1"/>
          </p:cNvSpPr>
          <p:nvPr>
            <p:ph type="dt" idx="1"/>
          </p:nvPr>
        </p:nvSpPr>
        <p:spPr/>
        <p:txBody>
          <a:bodyPr/>
          <a:lstStyle/>
          <a:p>
            <a:pPr rtl="0"/>
            <a:fld id="{A5A5ADE8-1FB8-43FD-A675-2B613EE00B6F}" type="datetime1">
              <a:rPr lang="de-DE" smtClean="0"/>
              <a:t>16.12.2021</a:t>
            </a:fld>
            <a:endParaRPr lang="en-US"/>
          </a:p>
        </p:txBody>
      </p:sp>
      <p:sp>
        <p:nvSpPr>
          <p:cNvPr id="5" name="Foliennummernplatzhalter 4"/>
          <p:cNvSpPr>
            <a:spLocks noGrp="1"/>
          </p:cNvSpPr>
          <p:nvPr>
            <p:ph type="sldNum" sz="quarter" idx="5"/>
          </p:nvPr>
        </p:nvSpPr>
        <p:spPr/>
        <p:txBody>
          <a:bodyPr/>
          <a:lstStyle/>
          <a:p>
            <a:pPr rtl="0"/>
            <a:fld id="{01B41D33-19C8-4450-B3C5-BE83E9C8F0BC}" type="slidenum">
              <a:rPr lang="en-US" smtClean="0"/>
              <a:t>3</a:t>
            </a:fld>
            <a:endParaRPr lang="en-US"/>
          </a:p>
        </p:txBody>
      </p:sp>
    </p:spTree>
    <p:extLst>
      <p:ext uri="{BB962C8B-B14F-4D97-AF65-F5344CB8AC3E}">
        <p14:creationId xmlns:p14="http://schemas.microsoft.com/office/powerpoint/2010/main" val="110451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16.12.2021</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16.12.2021</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16.12.2021</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16.12.2021</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16.12.2021</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16.12.2021</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16.12.2021</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16.12.2021</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16.12.2021</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16.12.2021</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16.12.2021</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16.12.2021</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de/agile/kanban" TargetMode="External"/><Relationship Id="rId2" Type="http://schemas.openxmlformats.org/officeDocument/2006/relationships/hyperlink" Target="https://www.it-agile.de/agiles-wissen/kanban/was-ist-kanban/" TargetMode="External"/><Relationship Id="rId1" Type="http://schemas.openxmlformats.org/officeDocument/2006/relationships/slideLayout" Target="../slideLayouts/slideLayout2.xml"/><Relationship Id="rId5" Type="http://schemas.openxmlformats.org/officeDocument/2006/relationships/hyperlink" Target="https://www.ionos.de/digitalguide/websites/web-entwicklung/kanban/" TargetMode="External"/><Relationship Id="rId4" Type="http://schemas.openxmlformats.org/officeDocument/2006/relationships/hyperlink" Target="https://kanbanize.com/de/kanban-ressourcen/kanban-erste-schritte/was-ist-kanb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de" dirty="0"/>
              <a:t>Kanban</a:t>
            </a:r>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de" dirty="0"/>
              <a:t>Sandra saueressig, Kevin Klockow, Lijon Fogel</a:t>
            </a:r>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AC280-5F77-49D3-AC83-6171EA7FE4E8}"/>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A0D787F9-9878-4A96-AC63-6D3691349203}"/>
              </a:ext>
            </a:extLst>
          </p:cNvPr>
          <p:cNvSpPr>
            <a:spLocks noGrp="1"/>
          </p:cNvSpPr>
          <p:nvPr>
            <p:ph idx="1"/>
          </p:nvPr>
        </p:nvSpPr>
        <p:spPr/>
        <p:txBody>
          <a:bodyPr/>
          <a:lstStyle/>
          <a:p>
            <a:r>
              <a:rPr lang="de-DE" dirty="0"/>
              <a:t>Ursprünge</a:t>
            </a:r>
          </a:p>
          <a:p>
            <a:r>
              <a:rPr lang="de-DE" dirty="0"/>
              <a:t>Funktionsweise mit Beispiel</a:t>
            </a:r>
          </a:p>
          <a:p>
            <a:r>
              <a:rPr lang="de-DE" dirty="0"/>
              <a:t>Vor- und Nachteile</a:t>
            </a:r>
          </a:p>
          <a:p>
            <a:r>
              <a:rPr lang="de-DE" dirty="0" err="1"/>
              <a:t>Scrum</a:t>
            </a:r>
            <a:r>
              <a:rPr lang="de-DE" dirty="0"/>
              <a:t> </a:t>
            </a:r>
            <a:r>
              <a:rPr lang="de-DE" dirty="0" err="1"/>
              <a:t>vs</a:t>
            </a:r>
            <a:r>
              <a:rPr lang="de-DE" dirty="0"/>
              <a:t> Kanban</a:t>
            </a:r>
          </a:p>
          <a:p>
            <a:r>
              <a:rPr lang="de-DE" dirty="0"/>
              <a:t>Quellen</a:t>
            </a:r>
          </a:p>
        </p:txBody>
      </p:sp>
      <p:sp>
        <p:nvSpPr>
          <p:cNvPr id="4" name="Textplatzhalter 3">
            <a:extLst>
              <a:ext uri="{FF2B5EF4-FFF2-40B4-BE49-F238E27FC236}">
                <a16:creationId xmlns:a16="http://schemas.microsoft.com/office/drawing/2014/main" id="{07F75544-785F-4DAF-AF60-424C89F9DC0E}"/>
              </a:ext>
            </a:extLst>
          </p:cNvPr>
          <p:cNvSpPr>
            <a:spLocks noGrp="1"/>
          </p:cNvSpPr>
          <p:nvPr>
            <p:ph type="body" sz="half" idx="2"/>
          </p:nvPr>
        </p:nvSpPr>
        <p:spPr/>
        <p:txBody>
          <a:bodyPr/>
          <a:lstStyle/>
          <a:p>
            <a:endParaRPr lang="de-DE"/>
          </a:p>
        </p:txBody>
      </p:sp>
      <p:sp>
        <p:nvSpPr>
          <p:cNvPr id="5" name="Datumsplatzhalter 4">
            <a:extLst>
              <a:ext uri="{FF2B5EF4-FFF2-40B4-BE49-F238E27FC236}">
                <a16:creationId xmlns:a16="http://schemas.microsoft.com/office/drawing/2014/main" id="{1795396F-C4C6-4E5F-BD0C-3C9A41D297CC}"/>
              </a:ext>
            </a:extLst>
          </p:cNvPr>
          <p:cNvSpPr>
            <a:spLocks noGrp="1"/>
          </p:cNvSpPr>
          <p:nvPr>
            <p:ph type="dt" sz="half" idx="10"/>
          </p:nvPr>
        </p:nvSpPr>
        <p:spPr/>
        <p:txBody>
          <a:bodyPr/>
          <a:lstStyle/>
          <a:p>
            <a:pPr rtl="0"/>
            <a:fld id="{0354EEBD-0E7F-42E6-BE86-4864547D749E}" type="datetime1">
              <a:rPr lang="de-DE" smtClean="0"/>
              <a:t>16.12.2021</a:t>
            </a:fld>
            <a:endParaRPr lang="en-US" dirty="0"/>
          </a:p>
        </p:txBody>
      </p:sp>
    </p:spTree>
    <p:extLst>
      <p:ext uri="{BB962C8B-B14F-4D97-AF65-F5344CB8AC3E}">
        <p14:creationId xmlns:p14="http://schemas.microsoft.com/office/powerpoint/2010/main" val="56375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7C3B7-360B-4714-A68D-DFDE4703FDE0}"/>
              </a:ext>
            </a:extLst>
          </p:cNvPr>
          <p:cNvSpPr>
            <a:spLocks noGrp="1"/>
          </p:cNvSpPr>
          <p:nvPr>
            <p:ph type="title"/>
          </p:nvPr>
        </p:nvSpPr>
        <p:spPr/>
        <p:txBody>
          <a:bodyPr/>
          <a:lstStyle/>
          <a:p>
            <a:r>
              <a:rPr lang="de-DE" dirty="0"/>
              <a:t>Ursprünge</a:t>
            </a:r>
          </a:p>
        </p:txBody>
      </p:sp>
      <p:sp>
        <p:nvSpPr>
          <p:cNvPr id="3" name="Inhaltsplatzhalter 2">
            <a:extLst>
              <a:ext uri="{FF2B5EF4-FFF2-40B4-BE49-F238E27FC236}">
                <a16:creationId xmlns:a16="http://schemas.microsoft.com/office/drawing/2014/main" id="{F149C124-B734-432D-9899-4934BAFE2A90}"/>
              </a:ext>
            </a:extLst>
          </p:cNvPr>
          <p:cNvSpPr>
            <a:spLocks noGrp="1"/>
          </p:cNvSpPr>
          <p:nvPr>
            <p:ph idx="1"/>
          </p:nvPr>
        </p:nvSpPr>
        <p:spPr/>
        <p:txBody>
          <a:bodyPr/>
          <a:lstStyle/>
          <a:p>
            <a:r>
              <a:rPr lang="de-DE" sz="2400" dirty="0"/>
              <a:t>1947 für Toyota entwickelt</a:t>
            </a:r>
          </a:p>
          <a:p>
            <a:r>
              <a:rPr lang="de-DE" sz="2400" dirty="0"/>
              <a:t>Prinzip der Just-in-Time Produktion</a:t>
            </a:r>
          </a:p>
          <a:p>
            <a:pPr lvl="1"/>
            <a:r>
              <a:rPr lang="de-DE" sz="2000" dirty="0"/>
              <a:t>Orientiert an Kundennachfrage -&gt; Pull-System</a:t>
            </a:r>
          </a:p>
          <a:p>
            <a:r>
              <a:rPr lang="de-DE" sz="2400" dirty="0"/>
              <a:t>Ermöglicht Reduzierung der benötigten Lagerbestände </a:t>
            </a:r>
          </a:p>
          <a:p>
            <a:r>
              <a:rPr lang="de-DE" sz="2400" dirty="0"/>
              <a:t>Erhöht Lieferfähigkeit</a:t>
            </a:r>
          </a:p>
        </p:txBody>
      </p:sp>
      <p:sp>
        <p:nvSpPr>
          <p:cNvPr id="4" name="Datumsplatzhalter 3">
            <a:extLst>
              <a:ext uri="{FF2B5EF4-FFF2-40B4-BE49-F238E27FC236}">
                <a16:creationId xmlns:a16="http://schemas.microsoft.com/office/drawing/2014/main" id="{D9D7C6D2-6D1F-485E-8B79-D7CE4100E88E}"/>
              </a:ext>
            </a:extLst>
          </p:cNvPr>
          <p:cNvSpPr>
            <a:spLocks noGrp="1"/>
          </p:cNvSpPr>
          <p:nvPr>
            <p:ph type="dt" sz="half" idx="10"/>
          </p:nvPr>
        </p:nvSpPr>
        <p:spPr/>
        <p:txBody>
          <a:bodyPr/>
          <a:lstStyle/>
          <a:p>
            <a:pPr rtl="0"/>
            <a:fld id="{83627DD0-092D-4AD9-AAE0-0513E170352E}" type="datetime1">
              <a:rPr lang="de-DE" smtClean="0"/>
              <a:t>16.12.2021</a:t>
            </a:fld>
            <a:endParaRPr lang="en-US" dirty="0"/>
          </a:p>
        </p:txBody>
      </p:sp>
    </p:spTree>
    <p:extLst>
      <p:ext uri="{BB962C8B-B14F-4D97-AF65-F5344CB8AC3E}">
        <p14:creationId xmlns:p14="http://schemas.microsoft.com/office/powerpoint/2010/main" val="19714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D37370-2145-45E5-92C4-1CADC5DA754C}"/>
              </a:ext>
            </a:extLst>
          </p:cNvPr>
          <p:cNvSpPr>
            <a:spLocks noGrp="1"/>
          </p:cNvSpPr>
          <p:nvPr>
            <p:ph type="title"/>
          </p:nvPr>
        </p:nvSpPr>
        <p:spPr/>
        <p:txBody>
          <a:bodyPr/>
          <a:lstStyle/>
          <a:p>
            <a:r>
              <a:rPr lang="de-DE" dirty="0"/>
              <a:t>Funktionsweise</a:t>
            </a:r>
          </a:p>
        </p:txBody>
      </p:sp>
      <p:sp>
        <p:nvSpPr>
          <p:cNvPr id="3" name="Inhaltsplatzhalter 2">
            <a:extLst>
              <a:ext uri="{FF2B5EF4-FFF2-40B4-BE49-F238E27FC236}">
                <a16:creationId xmlns:a16="http://schemas.microsoft.com/office/drawing/2014/main" id="{321A40A3-2127-4E8F-B982-24B00023723F}"/>
              </a:ext>
            </a:extLst>
          </p:cNvPr>
          <p:cNvSpPr>
            <a:spLocks noGrp="1"/>
          </p:cNvSpPr>
          <p:nvPr>
            <p:ph idx="1"/>
          </p:nvPr>
        </p:nvSpPr>
        <p:spPr/>
        <p:txBody>
          <a:bodyPr/>
          <a:lstStyle/>
          <a:p>
            <a:endParaRPr lang="de-DE" dirty="0"/>
          </a:p>
        </p:txBody>
      </p:sp>
      <p:sp>
        <p:nvSpPr>
          <p:cNvPr id="4" name="Datumsplatzhalter 3">
            <a:extLst>
              <a:ext uri="{FF2B5EF4-FFF2-40B4-BE49-F238E27FC236}">
                <a16:creationId xmlns:a16="http://schemas.microsoft.com/office/drawing/2014/main" id="{E230C6FC-E342-49DF-BE43-B4B679B9EB00}"/>
              </a:ext>
            </a:extLst>
          </p:cNvPr>
          <p:cNvSpPr>
            <a:spLocks noGrp="1"/>
          </p:cNvSpPr>
          <p:nvPr>
            <p:ph type="dt" sz="half" idx="10"/>
          </p:nvPr>
        </p:nvSpPr>
        <p:spPr/>
        <p:txBody>
          <a:bodyPr/>
          <a:lstStyle/>
          <a:p>
            <a:pPr rtl="0"/>
            <a:fld id="{83627DD0-092D-4AD9-AAE0-0513E170352E}" type="datetime1">
              <a:rPr lang="de-DE" smtClean="0"/>
              <a:t>16.12.2021</a:t>
            </a:fld>
            <a:endParaRPr lang="en-US" dirty="0"/>
          </a:p>
        </p:txBody>
      </p:sp>
    </p:spTree>
    <p:extLst>
      <p:ext uri="{BB962C8B-B14F-4D97-AF65-F5344CB8AC3E}">
        <p14:creationId xmlns:p14="http://schemas.microsoft.com/office/powerpoint/2010/main" val="353606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dirty="0"/>
              <a:t>Kanban-Tafel</a:t>
            </a:r>
          </a:p>
        </p:txBody>
      </p:sp>
      <p:graphicFrame>
        <p:nvGraphicFramePr>
          <p:cNvPr id="4" name="Inhaltsplatzhalt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C403A-313A-4993-908F-345D6DCDDEBD}"/>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34CA37BE-A1D0-4378-84CD-ACEFD760168D}"/>
              </a:ext>
            </a:extLst>
          </p:cNvPr>
          <p:cNvSpPr>
            <a:spLocks noGrp="1"/>
          </p:cNvSpPr>
          <p:nvPr>
            <p:ph idx="1"/>
          </p:nvPr>
        </p:nvSpPr>
        <p:spPr/>
        <p:txBody>
          <a:bodyPr/>
          <a:lstStyle/>
          <a:p>
            <a:r>
              <a:rPr lang="de-DE" dirty="0">
                <a:hlinkClick r:id="rId2"/>
              </a:rPr>
              <a:t>https://www.it-agile.de/agiles-wissen/kanban/was-ist-kanban/</a:t>
            </a:r>
            <a:endParaRPr lang="de-DE" dirty="0"/>
          </a:p>
          <a:p>
            <a:r>
              <a:rPr lang="de-DE" dirty="0">
                <a:hlinkClick r:id="rId3"/>
              </a:rPr>
              <a:t>https://www.atlassian.com/de/agile/kanban</a:t>
            </a:r>
            <a:endParaRPr lang="de-DE" dirty="0"/>
          </a:p>
          <a:p>
            <a:r>
              <a:rPr lang="de-DE" dirty="0">
                <a:hlinkClick r:id="rId4"/>
              </a:rPr>
              <a:t>https://kanbanize.com/de/kanban-ressourcen/kanban-erste-schritte/was-ist-kanban</a:t>
            </a:r>
            <a:endParaRPr lang="de-DE" dirty="0"/>
          </a:p>
          <a:p>
            <a:r>
              <a:rPr lang="de-DE">
                <a:hlinkClick r:id="rId5"/>
              </a:rPr>
              <a:t>https://www.ionos.de/digitalguide/websites/web-entwicklung/kanban/</a:t>
            </a:r>
            <a:endParaRPr lang="de-DE"/>
          </a:p>
          <a:p>
            <a:endParaRPr lang="de-DE" dirty="0"/>
          </a:p>
        </p:txBody>
      </p:sp>
      <p:sp>
        <p:nvSpPr>
          <p:cNvPr id="4" name="Datumsplatzhalter 3">
            <a:extLst>
              <a:ext uri="{FF2B5EF4-FFF2-40B4-BE49-F238E27FC236}">
                <a16:creationId xmlns:a16="http://schemas.microsoft.com/office/drawing/2014/main" id="{D6041E96-0060-4147-8186-1E5015C848A4}"/>
              </a:ext>
            </a:extLst>
          </p:cNvPr>
          <p:cNvSpPr>
            <a:spLocks noGrp="1"/>
          </p:cNvSpPr>
          <p:nvPr>
            <p:ph type="dt" sz="half" idx="10"/>
          </p:nvPr>
        </p:nvSpPr>
        <p:spPr/>
        <p:txBody>
          <a:bodyPr/>
          <a:lstStyle/>
          <a:p>
            <a:pPr rtl="0"/>
            <a:fld id="{83627DD0-092D-4AD9-AAE0-0513E170352E}" type="datetime1">
              <a:rPr lang="de-DE" smtClean="0"/>
              <a:t>16.12.2021</a:t>
            </a:fld>
            <a:endParaRPr lang="en-US" dirty="0"/>
          </a:p>
        </p:txBody>
      </p:sp>
    </p:spTree>
    <p:extLst>
      <p:ext uri="{BB962C8B-B14F-4D97-AF65-F5344CB8AC3E}">
        <p14:creationId xmlns:p14="http://schemas.microsoft.com/office/powerpoint/2010/main" val="27533208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{9A0451DA-F623-4FFA-8606-87C2F9CA0171}tf33552983_win32</Template>
  <TotalTime>0</TotalTime>
  <Words>163</Words>
  <Application>Microsoft Office PowerPoint</Application>
  <PresentationFormat>Breitbild</PresentationFormat>
  <Paragraphs>35</Paragraphs>
  <Slides>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Calibri</vt:lpstr>
      <vt:lpstr>Franklin Gothic Book</vt:lpstr>
      <vt:lpstr>Franklin Gothic Demi</vt:lpstr>
      <vt:lpstr>Wingdings 2</vt:lpstr>
      <vt:lpstr>DividendVTI</vt:lpstr>
      <vt:lpstr>Kanban</vt:lpstr>
      <vt:lpstr>Agenda</vt:lpstr>
      <vt:lpstr>Ursprünge</vt:lpstr>
      <vt:lpstr>Funktionsweise</vt:lpstr>
      <vt:lpstr>Kanban-Tafel</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dc:title>
  <dc:creator>Saueressig Sandra</dc:creator>
  <cp:lastModifiedBy>Saueressig Sandra</cp:lastModifiedBy>
  <cp:revision>1</cp:revision>
  <dcterms:created xsi:type="dcterms:W3CDTF">2021-12-16T07:23:03Z</dcterms:created>
  <dcterms:modified xsi:type="dcterms:W3CDTF">2021-12-16T10:58:30Z</dcterms:modified>
</cp:coreProperties>
</file>