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07EC8-9641-4C10-A486-8DD78D9C539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22C5C8-B140-4173-A0E8-2303CFDB852B}">
      <dgm:prSet/>
      <dgm:spPr/>
      <dgm:t>
        <a:bodyPr/>
        <a:lstStyle/>
        <a:p>
          <a:r>
            <a:rPr lang="en-US"/>
            <a:t>Python 3.10</a:t>
          </a:r>
        </a:p>
      </dgm:t>
    </dgm:pt>
    <dgm:pt modelId="{59E672D4-BD85-4F3A-81EF-6D5388687E37}" type="parTrans" cxnId="{B2142E88-1D9B-465A-BC42-BBC0901D9D40}">
      <dgm:prSet/>
      <dgm:spPr/>
      <dgm:t>
        <a:bodyPr/>
        <a:lstStyle/>
        <a:p>
          <a:endParaRPr lang="en-US"/>
        </a:p>
      </dgm:t>
    </dgm:pt>
    <dgm:pt modelId="{CBF31909-F2B9-47B5-924C-54CEA776F6ED}" type="sibTrans" cxnId="{B2142E88-1D9B-465A-BC42-BBC0901D9D40}">
      <dgm:prSet/>
      <dgm:spPr/>
      <dgm:t>
        <a:bodyPr/>
        <a:lstStyle/>
        <a:p>
          <a:endParaRPr lang="en-US"/>
        </a:p>
      </dgm:t>
    </dgm:pt>
    <dgm:pt modelId="{5403CE70-EA61-4B1E-B0C1-B03CAB0D458C}">
      <dgm:prSet/>
      <dgm:spPr/>
      <dgm:t>
        <a:bodyPr/>
        <a:lstStyle/>
        <a:p>
          <a:r>
            <a:rPr lang="en-US"/>
            <a:t>MongoDb</a:t>
          </a:r>
        </a:p>
      </dgm:t>
    </dgm:pt>
    <dgm:pt modelId="{1C45F08C-A972-4E0B-AAF8-05FD1EDC46AE}" type="parTrans" cxnId="{AB1C4107-475E-498C-9E97-6FE3C68595EB}">
      <dgm:prSet/>
      <dgm:spPr/>
      <dgm:t>
        <a:bodyPr/>
        <a:lstStyle/>
        <a:p>
          <a:endParaRPr lang="en-US"/>
        </a:p>
      </dgm:t>
    </dgm:pt>
    <dgm:pt modelId="{55880DEE-42A0-41DB-B3CD-7BBD10991897}" type="sibTrans" cxnId="{AB1C4107-475E-498C-9E97-6FE3C68595EB}">
      <dgm:prSet/>
      <dgm:spPr/>
      <dgm:t>
        <a:bodyPr/>
        <a:lstStyle/>
        <a:p>
          <a:endParaRPr lang="en-US"/>
        </a:p>
      </dgm:t>
    </dgm:pt>
    <dgm:pt modelId="{BB466FC0-449C-42B7-9246-77A854AB16CD}">
      <dgm:prSet/>
      <dgm:spPr/>
      <dgm:t>
        <a:bodyPr/>
        <a:lstStyle/>
        <a:p>
          <a:r>
            <a:rPr lang="en-US"/>
            <a:t>Git/Github</a:t>
          </a:r>
        </a:p>
      </dgm:t>
    </dgm:pt>
    <dgm:pt modelId="{5EC7B2CD-0324-46DF-9407-EE452A787274}" type="parTrans" cxnId="{E5F771C6-BC35-4009-98A2-37FBFB83977D}">
      <dgm:prSet/>
      <dgm:spPr/>
      <dgm:t>
        <a:bodyPr/>
        <a:lstStyle/>
        <a:p>
          <a:endParaRPr lang="en-US"/>
        </a:p>
      </dgm:t>
    </dgm:pt>
    <dgm:pt modelId="{397FAF91-9C60-46F2-A538-82001E9C5B36}" type="sibTrans" cxnId="{E5F771C6-BC35-4009-98A2-37FBFB83977D}">
      <dgm:prSet/>
      <dgm:spPr/>
      <dgm:t>
        <a:bodyPr/>
        <a:lstStyle/>
        <a:p>
          <a:endParaRPr lang="en-US"/>
        </a:p>
      </dgm:t>
    </dgm:pt>
    <dgm:pt modelId="{B4A82AFF-C32A-4F10-A7C0-A07A7399DE57}">
      <dgm:prSet/>
      <dgm:spPr/>
      <dgm:t>
        <a:bodyPr/>
        <a:lstStyle/>
        <a:p>
          <a:r>
            <a:rPr lang="en-US"/>
            <a:t>VsCode</a:t>
          </a:r>
        </a:p>
      </dgm:t>
    </dgm:pt>
    <dgm:pt modelId="{D3F1178E-E30C-40FF-8375-98A096307FEC}" type="parTrans" cxnId="{1B39EC88-E4AF-41AF-962C-A7DC9FFC26C9}">
      <dgm:prSet/>
      <dgm:spPr/>
      <dgm:t>
        <a:bodyPr/>
        <a:lstStyle/>
        <a:p>
          <a:endParaRPr lang="en-US"/>
        </a:p>
      </dgm:t>
    </dgm:pt>
    <dgm:pt modelId="{D8FE6CB6-CFD3-4C98-ADC3-C5290F26D7B1}" type="sibTrans" cxnId="{1B39EC88-E4AF-41AF-962C-A7DC9FFC26C9}">
      <dgm:prSet/>
      <dgm:spPr/>
      <dgm:t>
        <a:bodyPr/>
        <a:lstStyle/>
        <a:p>
          <a:endParaRPr lang="en-US"/>
        </a:p>
      </dgm:t>
    </dgm:pt>
    <dgm:pt modelId="{BEE2358C-EA10-4896-A53B-12013C4A65FC}" type="pres">
      <dgm:prSet presAssocID="{89907EC8-9641-4C10-A486-8DD78D9C5396}" presName="linear" presStyleCnt="0">
        <dgm:presLayoutVars>
          <dgm:animLvl val="lvl"/>
          <dgm:resizeHandles val="exact"/>
        </dgm:presLayoutVars>
      </dgm:prSet>
      <dgm:spPr/>
    </dgm:pt>
    <dgm:pt modelId="{63AC86C7-0CA1-498E-B175-32531A01865C}" type="pres">
      <dgm:prSet presAssocID="{AF22C5C8-B140-4173-A0E8-2303CFDB85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A4BAFE-4345-496C-8E73-3325CCC9F790}" type="pres">
      <dgm:prSet presAssocID="{CBF31909-F2B9-47B5-924C-54CEA776F6ED}" presName="spacer" presStyleCnt="0"/>
      <dgm:spPr/>
    </dgm:pt>
    <dgm:pt modelId="{2F8BC9C7-5C69-460A-8421-91100571B7D5}" type="pres">
      <dgm:prSet presAssocID="{5403CE70-EA61-4B1E-B0C1-B03CAB0D45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140C71-F99E-4F9C-80B2-9F956B6C3A43}" type="pres">
      <dgm:prSet presAssocID="{55880DEE-42A0-41DB-B3CD-7BBD10991897}" presName="spacer" presStyleCnt="0"/>
      <dgm:spPr/>
    </dgm:pt>
    <dgm:pt modelId="{C380C66E-1660-4EE9-96BF-90C85D745858}" type="pres">
      <dgm:prSet presAssocID="{BB466FC0-449C-42B7-9246-77A854AB16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B3BDF6-8512-40AB-B331-A3595738E563}" type="pres">
      <dgm:prSet presAssocID="{397FAF91-9C60-46F2-A538-82001E9C5B36}" presName="spacer" presStyleCnt="0"/>
      <dgm:spPr/>
    </dgm:pt>
    <dgm:pt modelId="{1B9764AD-22FA-4EAF-A9D9-834A9E36A391}" type="pres">
      <dgm:prSet presAssocID="{B4A82AFF-C32A-4F10-A7C0-A07A7399DE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1C4107-475E-498C-9E97-6FE3C68595EB}" srcId="{89907EC8-9641-4C10-A486-8DD78D9C5396}" destId="{5403CE70-EA61-4B1E-B0C1-B03CAB0D458C}" srcOrd="1" destOrd="0" parTransId="{1C45F08C-A972-4E0B-AAF8-05FD1EDC46AE}" sibTransId="{55880DEE-42A0-41DB-B3CD-7BBD10991897}"/>
    <dgm:cxn modelId="{260B380A-1799-4C0E-9AE0-2F91EA8AE13F}" type="presOf" srcId="{BB466FC0-449C-42B7-9246-77A854AB16CD}" destId="{C380C66E-1660-4EE9-96BF-90C85D745858}" srcOrd="0" destOrd="0" presId="urn:microsoft.com/office/officeart/2005/8/layout/vList2"/>
    <dgm:cxn modelId="{B2142E88-1D9B-465A-BC42-BBC0901D9D40}" srcId="{89907EC8-9641-4C10-A486-8DD78D9C5396}" destId="{AF22C5C8-B140-4173-A0E8-2303CFDB852B}" srcOrd="0" destOrd="0" parTransId="{59E672D4-BD85-4F3A-81EF-6D5388687E37}" sibTransId="{CBF31909-F2B9-47B5-924C-54CEA776F6ED}"/>
    <dgm:cxn modelId="{1B39EC88-E4AF-41AF-962C-A7DC9FFC26C9}" srcId="{89907EC8-9641-4C10-A486-8DD78D9C5396}" destId="{B4A82AFF-C32A-4F10-A7C0-A07A7399DE57}" srcOrd="3" destOrd="0" parTransId="{D3F1178E-E30C-40FF-8375-98A096307FEC}" sibTransId="{D8FE6CB6-CFD3-4C98-ADC3-C5290F26D7B1}"/>
    <dgm:cxn modelId="{E898BEB2-9F2B-4C21-9973-6B94414F255D}" type="presOf" srcId="{89907EC8-9641-4C10-A486-8DD78D9C5396}" destId="{BEE2358C-EA10-4896-A53B-12013C4A65FC}" srcOrd="0" destOrd="0" presId="urn:microsoft.com/office/officeart/2005/8/layout/vList2"/>
    <dgm:cxn modelId="{C542A4B7-F102-4435-A79A-E39C36976944}" type="presOf" srcId="{B4A82AFF-C32A-4F10-A7C0-A07A7399DE57}" destId="{1B9764AD-22FA-4EAF-A9D9-834A9E36A391}" srcOrd="0" destOrd="0" presId="urn:microsoft.com/office/officeart/2005/8/layout/vList2"/>
    <dgm:cxn modelId="{E5F771C6-BC35-4009-98A2-37FBFB83977D}" srcId="{89907EC8-9641-4C10-A486-8DD78D9C5396}" destId="{BB466FC0-449C-42B7-9246-77A854AB16CD}" srcOrd="2" destOrd="0" parTransId="{5EC7B2CD-0324-46DF-9407-EE452A787274}" sibTransId="{397FAF91-9C60-46F2-A538-82001E9C5B36}"/>
    <dgm:cxn modelId="{CE74D1D5-9A60-4626-A6F0-C3A3D465C184}" type="presOf" srcId="{5403CE70-EA61-4B1E-B0C1-B03CAB0D458C}" destId="{2F8BC9C7-5C69-460A-8421-91100571B7D5}" srcOrd="0" destOrd="0" presId="urn:microsoft.com/office/officeart/2005/8/layout/vList2"/>
    <dgm:cxn modelId="{2C3504FB-5F39-440F-BE7B-FA67E71DE44F}" type="presOf" srcId="{AF22C5C8-B140-4173-A0E8-2303CFDB852B}" destId="{63AC86C7-0CA1-498E-B175-32531A01865C}" srcOrd="0" destOrd="0" presId="urn:microsoft.com/office/officeart/2005/8/layout/vList2"/>
    <dgm:cxn modelId="{7A0C636E-5594-4161-BC07-F291BDD20105}" type="presParOf" srcId="{BEE2358C-EA10-4896-A53B-12013C4A65FC}" destId="{63AC86C7-0CA1-498E-B175-32531A01865C}" srcOrd="0" destOrd="0" presId="urn:microsoft.com/office/officeart/2005/8/layout/vList2"/>
    <dgm:cxn modelId="{5B0A26EF-0F71-4F75-8E73-DCA7C0088A4C}" type="presParOf" srcId="{BEE2358C-EA10-4896-A53B-12013C4A65FC}" destId="{FBA4BAFE-4345-496C-8E73-3325CCC9F790}" srcOrd="1" destOrd="0" presId="urn:microsoft.com/office/officeart/2005/8/layout/vList2"/>
    <dgm:cxn modelId="{D2650F9F-EAAA-40D7-AC1D-4A83613A19BB}" type="presParOf" srcId="{BEE2358C-EA10-4896-A53B-12013C4A65FC}" destId="{2F8BC9C7-5C69-460A-8421-91100571B7D5}" srcOrd="2" destOrd="0" presId="urn:microsoft.com/office/officeart/2005/8/layout/vList2"/>
    <dgm:cxn modelId="{0286015F-0AD2-4A90-9D2D-44E761F29C8E}" type="presParOf" srcId="{BEE2358C-EA10-4896-A53B-12013C4A65FC}" destId="{A0140C71-F99E-4F9C-80B2-9F956B6C3A43}" srcOrd="3" destOrd="0" presId="urn:microsoft.com/office/officeart/2005/8/layout/vList2"/>
    <dgm:cxn modelId="{D52731C0-D950-4145-8734-6A0BA8FD64B7}" type="presParOf" srcId="{BEE2358C-EA10-4896-A53B-12013C4A65FC}" destId="{C380C66E-1660-4EE9-96BF-90C85D745858}" srcOrd="4" destOrd="0" presId="urn:microsoft.com/office/officeart/2005/8/layout/vList2"/>
    <dgm:cxn modelId="{9F63187D-29F0-4CBC-B22A-CD17F28E6766}" type="presParOf" srcId="{BEE2358C-EA10-4896-A53B-12013C4A65FC}" destId="{E0B3BDF6-8512-40AB-B331-A3595738E563}" srcOrd="5" destOrd="0" presId="urn:microsoft.com/office/officeart/2005/8/layout/vList2"/>
    <dgm:cxn modelId="{F9124DD3-28C2-4003-ACB6-7F4A5565A001}" type="presParOf" srcId="{BEE2358C-EA10-4896-A53B-12013C4A65FC}" destId="{1B9764AD-22FA-4EAF-A9D9-834A9E36A3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C86C7-0CA1-498E-B175-32531A01865C}">
      <dsp:nvSpPr>
        <dsp:cNvPr id="0" name=""/>
        <dsp:cNvSpPr/>
      </dsp:nvSpPr>
      <dsp:spPr>
        <a:xfrm>
          <a:off x="0" y="14175"/>
          <a:ext cx="5924550" cy="1053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Python 3.10</a:t>
          </a:r>
        </a:p>
      </dsp:txBody>
      <dsp:txXfrm>
        <a:off x="51403" y="65578"/>
        <a:ext cx="5821744" cy="950194"/>
      </dsp:txXfrm>
    </dsp:sp>
    <dsp:sp modelId="{2F8BC9C7-5C69-460A-8421-91100571B7D5}">
      <dsp:nvSpPr>
        <dsp:cNvPr id="0" name=""/>
        <dsp:cNvSpPr/>
      </dsp:nvSpPr>
      <dsp:spPr>
        <a:xfrm>
          <a:off x="0" y="1196775"/>
          <a:ext cx="5924550" cy="1053000"/>
        </a:xfrm>
        <a:prstGeom prst="roundRec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MongoDb</a:t>
          </a:r>
        </a:p>
      </dsp:txBody>
      <dsp:txXfrm>
        <a:off x="51403" y="1248178"/>
        <a:ext cx="5821744" cy="950194"/>
      </dsp:txXfrm>
    </dsp:sp>
    <dsp:sp modelId="{C380C66E-1660-4EE9-96BF-90C85D745858}">
      <dsp:nvSpPr>
        <dsp:cNvPr id="0" name=""/>
        <dsp:cNvSpPr/>
      </dsp:nvSpPr>
      <dsp:spPr>
        <a:xfrm>
          <a:off x="0" y="2379375"/>
          <a:ext cx="5924550" cy="1053000"/>
        </a:xfrm>
        <a:prstGeom prst="roundRec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Git/Github</a:t>
          </a:r>
        </a:p>
      </dsp:txBody>
      <dsp:txXfrm>
        <a:off x="51403" y="2430778"/>
        <a:ext cx="5821744" cy="950194"/>
      </dsp:txXfrm>
    </dsp:sp>
    <dsp:sp modelId="{1B9764AD-22FA-4EAF-A9D9-834A9E36A391}">
      <dsp:nvSpPr>
        <dsp:cNvPr id="0" name=""/>
        <dsp:cNvSpPr/>
      </dsp:nvSpPr>
      <dsp:spPr>
        <a:xfrm>
          <a:off x="0" y="3561975"/>
          <a:ext cx="5924550" cy="1053000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VsCode</a:t>
          </a:r>
        </a:p>
      </dsp:txBody>
      <dsp:txXfrm>
        <a:off x="51403" y="3613378"/>
        <a:ext cx="5821744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DD985-294C-ADE0-56C8-EFB952AC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Big Data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BFD5E-33B3-6DAF-69D9-6BCA0FF6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Project Presentation by Spencer Trumbore</a:t>
            </a:r>
          </a:p>
        </p:txBody>
      </p:sp>
    </p:spTree>
    <p:extLst>
      <p:ext uri="{BB962C8B-B14F-4D97-AF65-F5344CB8AC3E}">
        <p14:creationId xmlns:p14="http://schemas.microsoft.com/office/powerpoint/2010/main" val="226493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4FBC6F-1B29-55B1-B983-60E650C8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Online</a:t>
            </a:r>
            <a:br>
              <a:rPr lang="en-US" sz="5400" dirty="0"/>
            </a:br>
            <a:r>
              <a:rPr lang="en-US" sz="5400" dirty="0"/>
              <a:t>Pet Rock Emporium</a:t>
            </a:r>
            <a:br>
              <a:rPr lang="en-US" sz="5400" dirty="0"/>
            </a:br>
            <a:r>
              <a:rPr lang="en-US" sz="5400" dirty="0"/>
              <a:t>(OPRE)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66CE4-AF97-5DB3-BA98-7F2433A6A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 console-based online store where users can browse a selection of minerals, buy some for themselves, and give them custom attributes.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7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A8855-5588-4C4B-A29D-A4DB4126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F02C358-8F0F-BDD5-B463-83BE7877E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37392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223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070195-BE62-4602-AAD7-8000E27B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3467"/>
            <a:ext cx="9600217" cy="35858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/>
              <a:t>DEMO</a:t>
            </a:r>
          </a:p>
        </p:txBody>
      </p:sp>
      <p:pic>
        <p:nvPicPr>
          <p:cNvPr id="6" name="Picture 5" descr="A picture containing indoor, dark, close&#10;&#10;Description automatically generated">
            <a:extLst>
              <a:ext uri="{FF2B5EF4-FFF2-40B4-BE49-F238E27FC236}">
                <a16:creationId xmlns:a16="http://schemas.microsoft.com/office/drawing/2014/main" id="{17D9B6B9-64AA-F90B-A8E9-1AA9AFE8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7457"/>
            <a:ext cx="4559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1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</TotalTime>
  <Words>52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Big Data Project 1</vt:lpstr>
      <vt:lpstr>Online Pet Rock Emporium (OPRE)</vt:lpstr>
      <vt:lpstr>Tech Stack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Revature Big Data P1</dc:title>
  <dc:creator>Spencer Trumbore</dc:creator>
  <cp:lastModifiedBy>Spencer Trumbore</cp:lastModifiedBy>
  <cp:revision>3</cp:revision>
  <dcterms:created xsi:type="dcterms:W3CDTF">2022-08-05T13:47:36Z</dcterms:created>
  <dcterms:modified xsi:type="dcterms:W3CDTF">2022-08-05T14:38:35Z</dcterms:modified>
</cp:coreProperties>
</file>