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56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3A829-E0FB-485D-87F0-6B6CCC1C312C}" v="25" dt="2022-08-24T00:49:00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d A Tix" userId="e2f56ec21b6c11de" providerId="LiveId" clId="{53C3A829-E0FB-485D-87F0-6B6CCC1C312C}"/>
    <pc:docChg chg="undo custSel addSld delSld modSld sldOrd modMainMaster">
      <pc:chgData name="Jed A Tix" userId="e2f56ec21b6c11de" providerId="LiveId" clId="{53C3A829-E0FB-485D-87F0-6B6CCC1C312C}" dt="2022-08-24T00:49:16.467" v="1308" actId="20577"/>
      <pc:docMkLst>
        <pc:docMk/>
      </pc:docMkLst>
      <pc:sldChg chg="addSp delSp modSp new mod modTransition modClrScheme chgLayout">
        <pc:chgData name="Jed A Tix" userId="e2f56ec21b6c11de" providerId="LiveId" clId="{53C3A829-E0FB-485D-87F0-6B6CCC1C312C}" dt="2022-08-24T00:48:57.160" v="1293"/>
        <pc:sldMkLst>
          <pc:docMk/>
          <pc:sldMk cId="1935435992" sldId="256"/>
        </pc:sldMkLst>
        <pc:spChg chg="del">
          <ac:chgData name="Jed A Tix" userId="e2f56ec21b6c11de" providerId="LiveId" clId="{53C3A829-E0FB-485D-87F0-6B6CCC1C312C}" dt="2022-08-23T20:03:11.601" v="1" actId="700"/>
          <ac:spMkLst>
            <pc:docMk/>
            <pc:sldMk cId="1935435992" sldId="256"/>
            <ac:spMk id="2" creationId="{1EFFB703-74AB-0C66-A386-6E61D67A60C3}"/>
          </ac:spMkLst>
        </pc:spChg>
        <pc:spChg chg="del">
          <ac:chgData name="Jed A Tix" userId="e2f56ec21b6c11de" providerId="LiveId" clId="{53C3A829-E0FB-485D-87F0-6B6CCC1C312C}" dt="2022-08-23T20:03:11.601" v="1" actId="700"/>
          <ac:spMkLst>
            <pc:docMk/>
            <pc:sldMk cId="1935435992" sldId="256"/>
            <ac:spMk id="3" creationId="{9F6329A0-68F7-C995-4BE0-AC8730061F28}"/>
          </ac:spMkLst>
        </pc:spChg>
        <pc:spChg chg="add mod ord">
          <ac:chgData name="Jed A Tix" userId="e2f56ec21b6c11de" providerId="LiveId" clId="{53C3A829-E0FB-485D-87F0-6B6CCC1C312C}" dt="2022-08-23T21:28:25.351" v="413" actId="20577"/>
          <ac:spMkLst>
            <pc:docMk/>
            <pc:sldMk cId="1935435992" sldId="256"/>
            <ac:spMk id="6" creationId="{EE32AFA0-6C92-34E8-0C5A-48058F639E54}"/>
          </ac:spMkLst>
        </pc:spChg>
        <pc:spChg chg="add mod ord">
          <ac:chgData name="Jed A Tix" userId="e2f56ec21b6c11de" providerId="LiveId" clId="{53C3A829-E0FB-485D-87F0-6B6CCC1C312C}" dt="2022-08-23T20:59:43.792" v="369" actId="20577"/>
          <ac:spMkLst>
            <pc:docMk/>
            <pc:sldMk cId="1935435992" sldId="256"/>
            <ac:spMk id="7" creationId="{DEA3E63B-BE7D-B562-C419-725E503E5708}"/>
          </ac:spMkLst>
        </pc:spChg>
        <pc:graphicFrameChg chg="add mod">
          <ac:chgData name="Jed A Tix" userId="e2f56ec21b6c11de" providerId="LiveId" clId="{53C3A829-E0FB-485D-87F0-6B6CCC1C312C}" dt="2022-08-23T21:27:22.421" v="390"/>
          <ac:graphicFrameMkLst>
            <pc:docMk/>
            <pc:sldMk cId="1935435992" sldId="256"/>
            <ac:graphicFrameMk id="8" creationId="{A7DA3AEA-6E9F-251A-F5B7-8F4AF179B999}"/>
          </ac:graphicFrameMkLst>
        </pc:graphicFrameChg>
        <pc:picChg chg="add del mod">
          <ac:chgData name="Jed A Tix" userId="e2f56ec21b6c11de" providerId="LiveId" clId="{53C3A829-E0FB-485D-87F0-6B6CCC1C312C}" dt="2022-08-23T20:04:17.821" v="7" actId="478"/>
          <ac:picMkLst>
            <pc:docMk/>
            <pc:sldMk cId="1935435992" sldId="256"/>
            <ac:picMk id="4" creationId="{9BBD70DB-8F15-64FD-88B6-AD0B32F7AB69}"/>
          </ac:picMkLst>
        </pc:picChg>
        <pc:picChg chg="add del mod">
          <ac:chgData name="Jed A Tix" userId="e2f56ec21b6c11de" providerId="LiveId" clId="{53C3A829-E0FB-485D-87F0-6B6CCC1C312C}" dt="2022-08-23T21:27:09.263" v="388" actId="478"/>
          <ac:picMkLst>
            <pc:docMk/>
            <pc:sldMk cId="1935435992" sldId="256"/>
            <ac:picMk id="5" creationId="{F2C786A4-3B80-01F9-F949-7A17D3C4A8C1}"/>
          </ac:picMkLst>
        </pc:picChg>
        <pc:picChg chg="add mod">
          <ac:chgData name="Jed A Tix" userId="e2f56ec21b6c11de" providerId="LiveId" clId="{53C3A829-E0FB-485D-87F0-6B6CCC1C312C}" dt="2022-08-23T21:28:13.434" v="395" actId="1076"/>
          <ac:picMkLst>
            <pc:docMk/>
            <pc:sldMk cId="1935435992" sldId="256"/>
            <ac:picMk id="9" creationId="{0E19D02B-39A9-B11F-FB8A-1A23BA447347}"/>
          </ac:picMkLst>
        </pc:picChg>
      </pc:sldChg>
      <pc:sldChg chg="addSp modSp new del mod modClrScheme modShow chgLayout">
        <pc:chgData name="Jed A Tix" userId="e2f56ec21b6c11de" providerId="LiveId" clId="{53C3A829-E0FB-485D-87F0-6B6CCC1C312C}" dt="2022-08-24T00:40:51.419" v="791" actId="47"/>
        <pc:sldMkLst>
          <pc:docMk/>
          <pc:sldMk cId="1654004492" sldId="257"/>
        </pc:sldMkLst>
        <pc:spChg chg="add mod ord">
          <ac:chgData name="Jed A Tix" userId="e2f56ec21b6c11de" providerId="LiveId" clId="{53C3A829-E0FB-485D-87F0-6B6CCC1C312C}" dt="2022-08-23T20:59:56.510" v="375" actId="20577"/>
          <ac:spMkLst>
            <pc:docMk/>
            <pc:sldMk cId="1654004492" sldId="257"/>
            <ac:spMk id="3" creationId="{4C374842-F901-E924-2E47-77564149BDF6}"/>
          </ac:spMkLst>
        </pc:spChg>
        <pc:spChg chg="add mod ord">
          <ac:chgData name="Jed A Tix" userId="e2f56ec21b6c11de" providerId="LiveId" clId="{53C3A829-E0FB-485D-87F0-6B6CCC1C312C}" dt="2022-08-23T20:19:32.137" v="34" actId="14100"/>
          <ac:spMkLst>
            <pc:docMk/>
            <pc:sldMk cId="1654004492" sldId="257"/>
            <ac:spMk id="4" creationId="{2DEB7678-0C69-4530-7BF0-2C3FE8052A34}"/>
          </ac:spMkLst>
        </pc:spChg>
        <pc:picChg chg="add mod">
          <ac:chgData name="Jed A Tix" userId="e2f56ec21b6c11de" providerId="LiveId" clId="{53C3A829-E0FB-485D-87F0-6B6CCC1C312C}" dt="2022-08-23T20:21:14.691" v="47" actId="1035"/>
          <ac:picMkLst>
            <pc:docMk/>
            <pc:sldMk cId="1654004492" sldId="257"/>
            <ac:picMk id="2" creationId="{45F152CD-AEA9-D0D3-4BC2-6478C25B72A6}"/>
          </ac:picMkLst>
        </pc:picChg>
      </pc:sldChg>
      <pc:sldChg chg="addSp delSp modSp new mod modTransition modClrScheme chgLayout">
        <pc:chgData name="Jed A Tix" userId="e2f56ec21b6c11de" providerId="LiveId" clId="{53C3A829-E0FB-485D-87F0-6B6CCC1C312C}" dt="2022-08-24T00:48:57.160" v="1293"/>
        <pc:sldMkLst>
          <pc:docMk/>
          <pc:sldMk cId="3975852477" sldId="258"/>
        </pc:sldMkLst>
        <pc:spChg chg="add mod ord">
          <ac:chgData name="Jed A Tix" userId="e2f56ec21b6c11de" providerId="LiveId" clId="{53C3A829-E0FB-485D-87F0-6B6CCC1C312C}" dt="2022-08-23T21:35:31.886" v="419" actId="20577"/>
          <ac:spMkLst>
            <pc:docMk/>
            <pc:sldMk cId="3975852477" sldId="258"/>
            <ac:spMk id="3" creationId="{72D58DF8-50C5-10F5-20F9-C5446B32432D}"/>
          </ac:spMkLst>
        </pc:spChg>
        <pc:spChg chg="add mod ord">
          <ac:chgData name="Jed A Tix" userId="e2f56ec21b6c11de" providerId="LiveId" clId="{53C3A829-E0FB-485D-87F0-6B6CCC1C312C}" dt="2022-08-23T21:37:29.962" v="589" actId="20577"/>
          <ac:spMkLst>
            <pc:docMk/>
            <pc:sldMk cId="3975852477" sldId="258"/>
            <ac:spMk id="4" creationId="{B9FB6058-9F67-2E6E-05ED-65AC06104E67}"/>
          </ac:spMkLst>
        </pc:spChg>
        <pc:picChg chg="add del mod">
          <ac:chgData name="Jed A Tix" userId="e2f56ec21b6c11de" providerId="LiveId" clId="{53C3A829-E0FB-485D-87F0-6B6CCC1C312C}" dt="2022-08-23T21:35:37.990" v="420" actId="478"/>
          <ac:picMkLst>
            <pc:docMk/>
            <pc:sldMk cId="3975852477" sldId="258"/>
            <ac:picMk id="2" creationId="{2FED7142-6B03-49F2-C2E4-F6DE9F59135B}"/>
          </ac:picMkLst>
        </pc:picChg>
        <pc:picChg chg="add mod">
          <ac:chgData name="Jed A Tix" userId="e2f56ec21b6c11de" providerId="LiveId" clId="{53C3A829-E0FB-485D-87F0-6B6CCC1C312C}" dt="2022-08-23T21:35:53.362" v="425" actId="1076"/>
          <ac:picMkLst>
            <pc:docMk/>
            <pc:sldMk cId="3975852477" sldId="258"/>
            <ac:picMk id="5" creationId="{C3405B9A-1A63-0E9B-4743-EABAE0B1D7F9}"/>
          </ac:picMkLst>
        </pc:picChg>
      </pc:sldChg>
      <pc:sldChg chg="addSp delSp modSp new mod modTransition">
        <pc:chgData name="Jed A Tix" userId="e2f56ec21b6c11de" providerId="LiveId" clId="{53C3A829-E0FB-485D-87F0-6B6CCC1C312C}" dt="2022-08-24T00:48:57.160" v="1293"/>
        <pc:sldMkLst>
          <pc:docMk/>
          <pc:sldMk cId="2847237232" sldId="259"/>
        </pc:sldMkLst>
        <pc:spChg chg="mod">
          <ac:chgData name="Jed A Tix" userId="e2f56ec21b6c11de" providerId="LiveId" clId="{53C3A829-E0FB-485D-87F0-6B6CCC1C312C}" dt="2022-08-24T00:40:29.040" v="790" actId="27636"/>
          <ac:spMkLst>
            <pc:docMk/>
            <pc:sldMk cId="2847237232" sldId="259"/>
            <ac:spMk id="3" creationId="{AA07B403-B5D1-C9FF-EBF5-C4C4C6EAFA7D}"/>
          </ac:spMkLst>
        </pc:spChg>
        <pc:picChg chg="add del mod">
          <ac:chgData name="Jed A Tix" userId="e2f56ec21b6c11de" providerId="LiveId" clId="{53C3A829-E0FB-485D-87F0-6B6CCC1C312C}" dt="2022-08-23T21:38:40.739" v="590" actId="478"/>
          <ac:picMkLst>
            <pc:docMk/>
            <pc:sldMk cId="2847237232" sldId="259"/>
            <ac:picMk id="4" creationId="{24F35D35-7568-117E-D685-C8F8350F98A4}"/>
          </ac:picMkLst>
        </pc:picChg>
        <pc:picChg chg="add mod">
          <ac:chgData name="Jed A Tix" userId="e2f56ec21b6c11de" providerId="LiveId" clId="{53C3A829-E0FB-485D-87F0-6B6CCC1C312C}" dt="2022-08-23T21:38:53.059" v="594" actId="1076"/>
          <ac:picMkLst>
            <pc:docMk/>
            <pc:sldMk cId="2847237232" sldId="259"/>
            <ac:picMk id="5" creationId="{3B39E3EA-073E-809A-3653-AD7D263B23AB}"/>
          </ac:picMkLst>
        </pc:picChg>
      </pc:sldChg>
      <pc:sldChg chg="addSp delSp modSp add mod modTransition">
        <pc:chgData name="Jed A Tix" userId="e2f56ec21b6c11de" providerId="LiveId" clId="{53C3A829-E0FB-485D-87F0-6B6CCC1C312C}" dt="2022-08-24T00:48:57.160" v="1293"/>
        <pc:sldMkLst>
          <pc:docMk/>
          <pc:sldMk cId="1900763812" sldId="260"/>
        </pc:sldMkLst>
        <pc:spChg chg="mod">
          <ac:chgData name="Jed A Tix" userId="e2f56ec21b6c11de" providerId="LiveId" clId="{53C3A829-E0FB-485D-87F0-6B6CCC1C312C}" dt="2022-08-24T00:35:17.956" v="630" actId="20577"/>
          <ac:spMkLst>
            <pc:docMk/>
            <pc:sldMk cId="1900763812" sldId="260"/>
            <ac:spMk id="3" creationId="{72D58DF8-50C5-10F5-20F9-C5446B32432D}"/>
          </ac:spMkLst>
        </pc:spChg>
        <pc:spChg chg="mod">
          <ac:chgData name="Jed A Tix" userId="e2f56ec21b6c11de" providerId="LiveId" clId="{53C3A829-E0FB-485D-87F0-6B6CCC1C312C}" dt="2022-08-24T00:42:46.310" v="996" actId="20577"/>
          <ac:spMkLst>
            <pc:docMk/>
            <pc:sldMk cId="1900763812" sldId="260"/>
            <ac:spMk id="4" creationId="{B9FB6058-9F67-2E6E-05ED-65AC06104E67}"/>
          </ac:spMkLst>
        </pc:spChg>
        <pc:graphicFrameChg chg="add mod">
          <ac:chgData name="Jed A Tix" userId="e2f56ec21b6c11de" providerId="LiveId" clId="{53C3A829-E0FB-485D-87F0-6B6CCC1C312C}" dt="2022-08-24T00:33:50.224" v="599"/>
          <ac:graphicFrameMkLst>
            <pc:docMk/>
            <pc:sldMk cId="1900763812" sldId="260"/>
            <ac:graphicFrameMk id="2" creationId="{BAF5CCEE-DD1A-558E-0EA0-9A89D233F216}"/>
          </ac:graphicFrameMkLst>
        </pc:graphicFrameChg>
        <pc:picChg chg="add del">
          <ac:chgData name="Jed A Tix" userId="e2f56ec21b6c11de" providerId="LiveId" clId="{53C3A829-E0FB-485D-87F0-6B6CCC1C312C}" dt="2022-08-24T00:33:52.267" v="601" actId="478"/>
          <ac:picMkLst>
            <pc:docMk/>
            <pc:sldMk cId="1900763812" sldId="260"/>
            <ac:picMk id="5" creationId="{C3405B9A-1A63-0E9B-4743-EABAE0B1D7F9}"/>
          </ac:picMkLst>
        </pc:picChg>
        <pc:picChg chg="add del mod">
          <ac:chgData name="Jed A Tix" userId="e2f56ec21b6c11de" providerId="LiveId" clId="{53C3A829-E0FB-485D-87F0-6B6CCC1C312C}" dt="2022-08-24T00:34:10.074" v="606" actId="478"/>
          <ac:picMkLst>
            <pc:docMk/>
            <pc:sldMk cId="1900763812" sldId="260"/>
            <ac:picMk id="6" creationId="{569BCF08-480C-CAE4-244B-2F2AA84657DF}"/>
          </ac:picMkLst>
        </pc:picChg>
        <pc:picChg chg="add mod">
          <ac:chgData name="Jed A Tix" userId="e2f56ec21b6c11de" providerId="LiveId" clId="{53C3A829-E0FB-485D-87F0-6B6CCC1C312C}" dt="2022-08-24T00:34:50.761" v="611" actId="1076"/>
          <ac:picMkLst>
            <pc:docMk/>
            <pc:sldMk cId="1900763812" sldId="260"/>
            <ac:picMk id="7" creationId="{3C09B628-EFF5-7323-50DF-5F3AF54D84C0}"/>
          </ac:picMkLst>
        </pc:picChg>
      </pc:sldChg>
      <pc:sldChg chg="addSp delSp modSp add mod modTransition">
        <pc:chgData name="Jed A Tix" userId="e2f56ec21b6c11de" providerId="LiveId" clId="{53C3A829-E0FB-485D-87F0-6B6CCC1C312C}" dt="2022-08-24T00:48:57.160" v="1293"/>
        <pc:sldMkLst>
          <pc:docMk/>
          <pc:sldMk cId="585838598" sldId="261"/>
        </pc:sldMkLst>
        <pc:spChg chg="mod">
          <ac:chgData name="Jed A Tix" userId="e2f56ec21b6c11de" providerId="LiveId" clId="{53C3A829-E0FB-485D-87F0-6B6CCC1C312C}" dt="2022-08-24T00:35:34.871" v="643" actId="20577"/>
          <ac:spMkLst>
            <pc:docMk/>
            <pc:sldMk cId="585838598" sldId="261"/>
            <ac:spMk id="3" creationId="{72D58DF8-50C5-10F5-20F9-C5446B32432D}"/>
          </ac:spMkLst>
        </pc:spChg>
        <pc:spChg chg="mod">
          <ac:chgData name="Jed A Tix" userId="e2f56ec21b6c11de" providerId="LiveId" clId="{53C3A829-E0FB-485D-87F0-6B6CCC1C312C}" dt="2022-08-24T00:43:34.734" v="1118" actId="20577"/>
          <ac:spMkLst>
            <pc:docMk/>
            <pc:sldMk cId="585838598" sldId="261"/>
            <ac:spMk id="4" creationId="{B9FB6058-9F67-2E6E-05ED-65AC06104E67}"/>
          </ac:spMkLst>
        </pc:spChg>
        <pc:picChg chg="add mod">
          <ac:chgData name="Jed A Tix" userId="e2f56ec21b6c11de" providerId="LiveId" clId="{53C3A829-E0FB-485D-87F0-6B6CCC1C312C}" dt="2022-08-24T00:37:23.138" v="649" actId="1076"/>
          <ac:picMkLst>
            <pc:docMk/>
            <pc:sldMk cId="585838598" sldId="261"/>
            <ac:picMk id="2" creationId="{1FF04B33-8BC1-E0FB-50B0-6AC0FA06147F}"/>
          </ac:picMkLst>
        </pc:picChg>
        <pc:picChg chg="del">
          <ac:chgData name="Jed A Tix" userId="e2f56ec21b6c11de" providerId="LiveId" clId="{53C3A829-E0FB-485D-87F0-6B6CCC1C312C}" dt="2022-08-24T00:37:05.800" v="644" actId="478"/>
          <ac:picMkLst>
            <pc:docMk/>
            <pc:sldMk cId="585838598" sldId="261"/>
            <ac:picMk id="7" creationId="{3C09B628-EFF5-7323-50DF-5F3AF54D84C0}"/>
          </ac:picMkLst>
        </pc:picChg>
      </pc:sldChg>
      <pc:sldChg chg="addSp delSp modSp add mod modTransition">
        <pc:chgData name="Jed A Tix" userId="e2f56ec21b6c11de" providerId="LiveId" clId="{53C3A829-E0FB-485D-87F0-6B6CCC1C312C}" dt="2022-08-24T00:48:57.160" v="1293"/>
        <pc:sldMkLst>
          <pc:docMk/>
          <pc:sldMk cId="1335121350" sldId="262"/>
        </pc:sldMkLst>
        <pc:spChg chg="mod">
          <ac:chgData name="Jed A Tix" userId="e2f56ec21b6c11de" providerId="LiveId" clId="{53C3A829-E0FB-485D-87F0-6B6CCC1C312C}" dt="2022-08-24T00:44:34.120" v="1235" actId="20577"/>
          <ac:spMkLst>
            <pc:docMk/>
            <pc:sldMk cId="1335121350" sldId="262"/>
            <ac:spMk id="4" creationId="{B9FB6058-9F67-2E6E-05ED-65AC06104E67}"/>
          </ac:spMkLst>
        </pc:spChg>
        <pc:picChg chg="add mod">
          <ac:chgData name="Jed A Tix" userId="e2f56ec21b6c11de" providerId="LiveId" clId="{53C3A829-E0FB-485D-87F0-6B6CCC1C312C}" dt="2022-08-24T00:39:08.144" v="655" actId="1076"/>
          <ac:picMkLst>
            <pc:docMk/>
            <pc:sldMk cId="1335121350" sldId="262"/>
            <ac:picMk id="2" creationId="{967A9851-B06F-64D0-717A-22EF5C37C174}"/>
          </ac:picMkLst>
        </pc:picChg>
        <pc:picChg chg="del">
          <ac:chgData name="Jed A Tix" userId="e2f56ec21b6c11de" providerId="LiveId" clId="{53C3A829-E0FB-485D-87F0-6B6CCC1C312C}" dt="2022-08-24T00:38:51.793" v="650" actId="478"/>
          <ac:picMkLst>
            <pc:docMk/>
            <pc:sldMk cId="1335121350" sldId="262"/>
            <ac:picMk id="7" creationId="{3C09B628-EFF5-7323-50DF-5F3AF54D84C0}"/>
          </ac:picMkLst>
        </pc:picChg>
      </pc:sldChg>
      <pc:sldChg chg="new ord modTransition">
        <pc:chgData name="Jed A Tix" userId="e2f56ec21b6c11de" providerId="LiveId" clId="{53C3A829-E0FB-485D-87F0-6B6CCC1C312C}" dt="2022-08-24T00:49:00.725" v="1294"/>
        <pc:sldMkLst>
          <pc:docMk/>
          <pc:sldMk cId="3519486904" sldId="263"/>
        </pc:sldMkLst>
      </pc:sldChg>
      <pc:sldChg chg="modSp new mod">
        <pc:chgData name="Jed A Tix" userId="e2f56ec21b6c11de" providerId="LiveId" clId="{53C3A829-E0FB-485D-87F0-6B6CCC1C312C}" dt="2022-08-24T00:49:16.467" v="1308" actId="20577"/>
        <pc:sldMkLst>
          <pc:docMk/>
          <pc:sldMk cId="1309458436" sldId="264"/>
        </pc:sldMkLst>
        <pc:spChg chg="mod">
          <ac:chgData name="Jed A Tix" userId="e2f56ec21b6c11de" providerId="LiveId" clId="{53C3A829-E0FB-485D-87F0-6B6CCC1C312C}" dt="2022-08-24T00:49:16.467" v="1308" actId="20577"/>
          <ac:spMkLst>
            <pc:docMk/>
            <pc:sldMk cId="1309458436" sldId="264"/>
            <ac:spMk id="2" creationId="{162FF99F-1D06-A83B-B2C9-10CC843DCDCC}"/>
          </ac:spMkLst>
        </pc:spChg>
      </pc:sldChg>
      <pc:sldMasterChg chg="modTransition modSldLayout">
        <pc:chgData name="Jed A Tix" userId="e2f56ec21b6c11de" providerId="LiveId" clId="{53C3A829-E0FB-485D-87F0-6B6CCC1C312C}" dt="2022-08-24T00:49:00.725" v="1294"/>
        <pc:sldMasterMkLst>
          <pc:docMk/>
          <pc:sldMasterMk cId="2533543122" sldId="2147483648"/>
        </pc:sldMasterMkLst>
        <pc:sldLayoutChg chg="addSp modSp mod modTransition">
          <pc:chgData name="Jed A Tix" userId="e2f56ec21b6c11de" providerId="LiveId" clId="{53C3A829-E0FB-485D-87F0-6B6CCC1C312C}" dt="2022-08-24T00:49:00.725" v="1294"/>
          <pc:sldLayoutMkLst>
            <pc:docMk/>
            <pc:sldMasterMk cId="2533543122" sldId="2147483648"/>
            <pc:sldLayoutMk cId="658947750" sldId="2147483649"/>
          </pc:sldLayoutMkLst>
          <pc:spChg chg="mod">
            <ac:chgData name="Jed A Tix" userId="e2f56ec21b6c11de" providerId="LiveId" clId="{53C3A829-E0FB-485D-87F0-6B6CCC1C312C}" dt="2022-08-24T00:48:03.861" v="1281" actId="14100"/>
            <ac:spMkLst>
              <pc:docMk/>
              <pc:sldMasterMk cId="2533543122" sldId="2147483648"/>
              <pc:sldLayoutMk cId="658947750" sldId="2147483649"/>
              <ac:spMk id="2" creationId="{F27B1C6E-2E61-15CF-A323-325B9716219B}"/>
            </ac:spMkLst>
          </pc:spChg>
          <pc:spChg chg="mod">
            <ac:chgData name="Jed A Tix" userId="e2f56ec21b6c11de" providerId="LiveId" clId="{53C3A829-E0FB-485D-87F0-6B6CCC1C312C}" dt="2022-08-24T00:47:59.389" v="1280" actId="14100"/>
            <ac:spMkLst>
              <pc:docMk/>
              <pc:sldMasterMk cId="2533543122" sldId="2147483648"/>
              <pc:sldLayoutMk cId="658947750" sldId="2147483649"/>
              <ac:spMk id="3" creationId="{A20FE197-3A3A-EE3B-682E-86BD7DBEF6C4}"/>
            </ac:spMkLst>
          </pc:spChg>
          <pc:spChg chg="add mod ord">
            <ac:chgData name="Jed A Tix" userId="e2f56ec21b6c11de" providerId="LiveId" clId="{53C3A829-E0FB-485D-87F0-6B6CCC1C312C}" dt="2022-08-24T00:48:19.625" v="1289" actId="171"/>
            <ac:spMkLst>
              <pc:docMk/>
              <pc:sldMasterMk cId="2533543122" sldId="2147483648"/>
              <pc:sldLayoutMk cId="658947750" sldId="2147483649"/>
              <ac:spMk id="8" creationId="{D83276DB-AECD-72E9-6DE3-F92766B60BB8}"/>
            </ac:spMkLst>
          </pc:spChg>
          <pc:picChg chg="add mod ord">
            <ac:chgData name="Jed A Tix" userId="e2f56ec21b6c11de" providerId="LiveId" clId="{53C3A829-E0FB-485D-87F0-6B6CCC1C312C}" dt="2022-08-24T00:48:28.966" v="1291" actId="14100"/>
            <ac:picMkLst>
              <pc:docMk/>
              <pc:sldMasterMk cId="2533543122" sldId="2147483648"/>
              <pc:sldLayoutMk cId="658947750" sldId="2147483649"/>
              <ac:picMk id="7" creationId="{88F6BC68-292E-7545-F3B0-22EAA2C0BFD2}"/>
            </ac:picMkLst>
          </pc:picChg>
        </pc:sldLayoutChg>
        <pc:sldLayoutChg chg="modSp modTransition">
          <pc:chgData name="Jed A Tix" userId="e2f56ec21b6c11de" providerId="LiveId" clId="{53C3A829-E0FB-485D-87F0-6B6CCC1C312C}" dt="2022-08-24T00:48:57.160" v="1293"/>
          <pc:sldLayoutMkLst>
            <pc:docMk/>
            <pc:sldMasterMk cId="2533543122" sldId="2147483648"/>
            <pc:sldLayoutMk cId="221895704" sldId="2147483650"/>
          </pc:sldLayoutMkLst>
          <pc:spChg chg="mod">
            <ac:chgData name="Jed A Tix" userId="e2f56ec21b6c11de" providerId="LiveId" clId="{53C3A829-E0FB-485D-87F0-6B6CCC1C312C}" dt="2022-08-24T00:40:29.022" v="789" actId="404"/>
            <ac:spMkLst>
              <pc:docMk/>
              <pc:sldMasterMk cId="2533543122" sldId="2147483648"/>
              <pc:sldLayoutMk cId="221895704" sldId="2147483650"/>
              <ac:spMk id="3" creationId="{B5C07FCA-36E4-CBA6-C705-6FE635565857}"/>
            </ac:spMkLst>
          </pc:spChg>
        </pc:sldLayoutChg>
        <pc:sldLayoutChg chg="modTransition">
          <pc:chgData name="Jed A Tix" userId="e2f56ec21b6c11de" providerId="LiveId" clId="{53C3A829-E0FB-485D-87F0-6B6CCC1C312C}" dt="2022-08-24T00:48:57.160" v="1293"/>
          <pc:sldLayoutMkLst>
            <pc:docMk/>
            <pc:sldMasterMk cId="2533543122" sldId="2147483648"/>
            <pc:sldLayoutMk cId="2038351530" sldId="2147483651"/>
          </pc:sldLayoutMkLst>
        </pc:sldLayoutChg>
        <pc:sldLayoutChg chg="modTransition">
          <pc:chgData name="Jed A Tix" userId="e2f56ec21b6c11de" providerId="LiveId" clId="{53C3A829-E0FB-485D-87F0-6B6CCC1C312C}" dt="2022-08-24T00:48:57.160" v="1293"/>
          <pc:sldLayoutMkLst>
            <pc:docMk/>
            <pc:sldMasterMk cId="2533543122" sldId="2147483648"/>
            <pc:sldLayoutMk cId="961050944" sldId="2147483652"/>
          </pc:sldLayoutMkLst>
        </pc:sldLayoutChg>
        <pc:sldLayoutChg chg="modTransition">
          <pc:chgData name="Jed A Tix" userId="e2f56ec21b6c11de" providerId="LiveId" clId="{53C3A829-E0FB-485D-87F0-6B6CCC1C312C}" dt="2022-08-24T00:48:57.160" v="1293"/>
          <pc:sldLayoutMkLst>
            <pc:docMk/>
            <pc:sldMasterMk cId="2533543122" sldId="2147483648"/>
            <pc:sldLayoutMk cId="1948712829" sldId="2147483653"/>
          </pc:sldLayoutMkLst>
        </pc:sldLayoutChg>
        <pc:sldLayoutChg chg="modTransition">
          <pc:chgData name="Jed A Tix" userId="e2f56ec21b6c11de" providerId="LiveId" clId="{53C3A829-E0FB-485D-87F0-6B6CCC1C312C}" dt="2022-08-24T00:48:57.160" v="1293"/>
          <pc:sldLayoutMkLst>
            <pc:docMk/>
            <pc:sldMasterMk cId="2533543122" sldId="2147483648"/>
            <pc:sldLayoutMk cId="2484675316" sldId="2147483654"/>
          </pc:sldLayoutMkLst>
        </pc:sldLayoutChg>
        <pc:sldLayoutChg chg="modTransition">
          <pc:chgData name="Jed A Tix" userId="e2f56ec21b6c11de" providerId="LiveId" clId="{53C3A829-E0FB-485D-87F0-6B6CCC1C312C}" dt="2022-08-24T00:48:57.160" v="1293"/>
          <pc:sldLayoutMkLst>
            <pc:docMk/>
            <pc:sldMasterMk cId="2533543122" sldId="2147483648"/>
            <pc:sldLayoutMk cId="3110906106" sldId="2147483655"/>
          </pc:sldLayoutMkLst>
        </pc:sldLayoutChg>
        <pc:sldLayoutChg chg="modTransition">
          <pc:chgData name="Jed A Tix" userId="e2f56ec21b6c11de" providerId="LiveId" clId="{53C3A829-E0FB-485D-87F0-6B6CCC1C312C}" dt="2022-08-24T00:48:57.160" v="1293"/>
          <pc:sldLayoutMkLst>
            <pc:docMk/>
            <pc:sldMasterMk cId="2533543122" sldId="2147483648"/>
            <pc:sldLayoutMk cId="59596660" sldId="2147483656"/>
          </pc:sldLayoutMkLst>
        </pc:sldLayoutChg>
        <pc:sldLayoutChg chg="modTransition">
          <pc:chgData name="Jed A Tix" userId="e2f56ec21b6c11de" providerId="LiveId" clId="{53C3A829-E0FB-485D-87F0-6B6CCC1C312C}" dt="2022-08-24T00:48:57.160" v="1293"/>
          <pc:sldLayoutMkLst>
            <pc:docMk/>
            <pc:sldMasterMk cId="2533543122" sldId="2147483648"/>
            <pc:sldLayoutMk cId="1379812818" sldId="2147483657"/>
          </pc:sldLayoutMkLst>
        </pc:sldLayoutChg>
        <pc:sldLayoutChg chg="modTransition">
          <pc:chgData name="Jed A Tix" userId="e2f56ec21b6c11de" providerId="LiveId" clId="{53C3A829-E0FB-485D-87F0-6B6CCC1C312C}" dt="2022-08-24T00:48:57.160" v="1293"/>
          <pc:sldLayoutMkLst>
            <pc:docMk/>
            <pc:sldMasterMk cId="2533543122" sldId="2147483648"/>
            <pc:sldLayoutMk cId="202950379" sldId="2147483658"/>
          </pc:sldLayoutMkLst>
        </pc:sldLayoutChg>
        <pc:sldLayoutChg chg="modTransition">
          <pc:chgData name="Jed A Tix" userId="e2f56ec21b6c11de" providerId="LiveId" clId="{53C3A829-E0FB-485D-87F0-6B6CCC1C312C}" dt="2022-08-24T00:48:57.160" v="1293"/>
          <pc:sldLayoutMkLst>
            <pc:docMk/>
            <pc:sldMasterMk cId="2533543122" sldId="2147483648"/>
            <pc:sldLayoutMk cId="425952432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276DB-AECD-72E9-6DE3-F92766B60BB8}"/>
              </a:ext>
            </a:extLst>
          </p:cNvPr>
          <p:cNvSpPr/>
          <p:nvPr userDrawn="1"/>
        </p:nvSpPr>
        <p:spPr>
          <a:xfrm>
            <a:off x="8735438" y="0"/>
            <a:ext cx="345656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6BC68-292E-7545-F3B0-22EAA2C0B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111"/>
            <a:ext cx="8657728" cy="5204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7B1C6E-2E61-15CF-A323-325B97162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906" y="242166"/>
            <a:ext cx="5264826" cy="3600935"/>
          </a:xfrm>
          <a:solidFill>
            <a:schemeClr val="bg2">
              <a:lumMod val="50000"/>
              <a:alpha val="50000"/>
            </a:schemeClr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FE197-3A3A-EE3B-682E-86BD7DBEF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906" y="3959157"/>
            <a:ext cx="5264825" cy="2281137"/>
          </a:xfrm>
          <a:solidFill>
            <a:schemeClr val="bg2">
              <a:lumMod val="50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013B-3612-D4F9-9FF1-90EA89BE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5D1-468D-46D4-8140-377C697E09B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8786-337D-C755-47D8-37BAF860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D524-D620-9FA6-1394-CFAFAB94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135-E478-4F57-B450-5D0E492B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45B2-C21D-D1D2-44E6-074CB6CE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58D19-7524-1A27-7162-376261285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0C5C-25A8-5D3D-0E6E-EEAED564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5D1-468D-46D4-8140-377C697E09B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2D64-5BB9-ABFE-8C05-BAFF2E76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7A493-D28F-9E3F-78E6-9D1C5528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135-E478-4F57-B450-5D0E492B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FB33E-CC68-9A2D-31C6-4A1231B09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AAB0-BFDD-ACB3-70A7-899E1905A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E46B-8BAF-6380-5393-5CC15A69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5D1-468D-46D4-8140-377C697E09B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0E93-E5AC-E383-91DA-F83654CC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96674-E763-AAE1-D8C4-25A8CB82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135-E478-4F57-B450-5D0E492B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1FA4-2CCD-2627-CC8F-9833EBE4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7FCA-36E4-CBA6-C705-6FE63556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960D-8B39-3B1B-CDC2-49888FF7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5D1-468D-46D4-8140-377C697E09B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A22B-0D7E-91D9-4A95-D5D98A4D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2419A-C352-AC2D-CE6D-85A1E3FE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135-E478-4F57-B450-5D0E492B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7349-CE32-D983-36DA-827249C9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2DA71-59CA-5888-6C97-C10CF8350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F336-5A94-2E7A-F05B-5DF15EA1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5D1-468D-46D4-8140-377C697E09B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D9F3C-44FA-942A-2A1F-8B70AEBA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5A2A-9F7D-47EC-A31D-C8575E27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135-E478-4F57-B450-5D0E492B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ABC8-F214-AE28-C513-5CDC3790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3696-D437-77EE-DEA4-DB0394298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F8963-951B-207E-5965-618EB0FF9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20F2-0F9D-5B1A-1D13-52FB59D8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5D1-468D-46D4-8140-377C697E09B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E74D3-444F-7FE9-63B7-0C9FE909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0DD18-F016-8B13-5823-5667281B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135-E478-4F57-B450-5D0E492B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5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0F60-F292-4376-7CDC-4A171A71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54F85-2CF5-FB0A-F17A-C482E437E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CA3AA-087A-557D-71D3-A132CA69A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D76A-65F8-E197-78AD-712ADB86B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20862-ABBA-0164-0442-0D66A6E0C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3BDEE-E724-39EE-AC4A-B3A6B6C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5D1-468D-46D4-8140-377C697E09B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C09C7-A733-C0AB-012B-CC2787F6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9B4D0-8A99-5E65-1C99-615E381F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135-E478-4F57-B450-5D0E492B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1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E566-C45F-DD34-B6AE-FB64EDA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756BF-84A4-E885-E1BC-611BDD30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5D1-468D-46D4-8140-377C697E09B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18B6D-32A3-D4CE-B986-21AE1E9E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10348-63AA-5F32-A529-2203044F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135-E478-4F57-B450-5D0E492B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7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418B-7EBC-C8E4-0117-923CA7E2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5D1-468D-46D4-8140-377C697E09B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E606F-8E1D-9C09-53A4-00900510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94F4C-F84A-3AF8-3214-5A069E60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135-E478-4F57-B450-5D0E492B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B5F7-F026-D564-2A0B-437C100D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C172-8C10-2423-E773-00D6211CD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B9AA2-D05C-61B1-B43A-419A456A9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3E9C-E8B7-D54E-95BD-8F1FB3D3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5D1-468D-46D4-8140-377C697E09B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90A03-DFB4-EDF1-A1B7-3ADDED95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8023-877A-C9B6-F570-698BBCD7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135-E478-4F57-B450-5D0E492B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DC47-6879-390D-1DD3-501FA2A8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C2EA1-D446-BFCD-A9C4-42C7B0AD7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29190-DF1A-3BCE-E7D4-363C5B8F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C0037-AFC2-F281-AF34-0AF69EF7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5D1-468D-46D4-8140-377C697E09B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2DC25-2AFD-B667-2FF2-CB33DD27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311CC-345E-4912-C28B-9BEBF36A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135-E478-4F57-B450-5D0E492B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2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22195-B757-9B41-4706-2B64F34E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AD4E7-A4A9-3B2C-16FE-6751E8BCB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FD04-37D3-FF56-8191-4713DE55E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B5D1-468D-46D4-8140-377C697E09B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324E-1738-9EE1-4DDD-24C7734CF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F061-6B61-5586-4BDC-6511B51B9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5A135-E478-4F57-B450-5D0E492B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4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E881-089C-2ABB-D64D-B5D4E234B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FFE7-97F6-A6E1-C60A-3AACD73DF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8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F99F-1D06-A83B-B2C9-10CC843D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E7E4-D64E-23FE-2AC0-64E73DF5B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5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EE85-5071-F500-6622-6761502B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B403-B5D1-C9FF-EBF5-C4C4C6EAF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19400" cy="3532956"/>
          </a:xfrm>
        </p:spPr>
        <p:txBody>
          <a:bodyPr>
            <a:normAutofit/>
          </a:bodyPr>
          <a:lstStyle/>
          <a:p>
            <a:r>
              <a:rPr lang="en-US" dirty="0"/>
              <a:t>The frequency of purchasing ‘Gear’ is significantly higher than the rest </a:t>
            </a:r>
            <a:r>
              <a:rPr lang="en-US" b="1" dirty="0">
                <a:solidFill>
                  <a:schemeClr val="accent1"/>
                </a:solidFill>
              </a:rPr>
              <a:t>(alpha = 0.01)</a:t>
            </a:r>
            <a:endParaRPr lang="en-US" b="1" dirty="0"/>
          </a:p>
          <a:p>
            <a:r>
              <a:rPr lang="en-US" dirty="0"/>
              <a:t>However,  it’s a little different when it comes to the value of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9E3EA-073E-809A-3653-AD7D263B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43029"/>
            <a:ext cx="7315200" cy="44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32AFA0-6C92-34E8-0C5A-48058F63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 as a product purchased online (SKU)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3E63B-BE7D-B562-C419-725E503E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88226" cy="4351338"/>
          </a:xfrm>
        </p:spPr>
        <p:txBody>
          <a:bodyPr/>
          <a:lstStyle/>
          <a:p>
            <a:r>
              <a:rPr lang="en-US" dirty="0"/>
              <a:t>The US leads in this product type</a:t>
            </a:r>
          </a:p>
          <a:p>
            <a:r>
              <a:rPr lang="en-US" dirty="0"/>
              <a:t>China flows closely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9D02B-39A9-B11F-FB8A-1A23BA44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25625"/>
            <a:ext cx="7315200" cy="43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3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D58DF8-50C5-10F5-20F9-C5446B3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Weapons as a product purchased online (SKU)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B6058-9F67-2E6E-05ED-65AC0610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5648" cy="4351338"/>
          </a:xfrm>
        </p:spPr>
        <p:txBody>
          <a:bodyPr/>
          <a:lstStyle/>
          <a:p>
            <a:r>
              <a:rPr lang="en-US" dirty="0"/>
              <a:t>Africa as a continent leads in this type of category</a:t>
            </a:r>
          </a:p>
          <a:p>
            <a:r>
              <a:rPr lang="en-US" dirty="0"/>
              <a:t>Morocco and Angola account to 37 SKUs purchased during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5B9A-1A63-0E9B-4743-EABAE0B1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25625"/>
            <a:ext cx="7315200" cy="43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D58DF8-50C5-10F5-20F9-C5446B3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 as a product purchased online (SKU) in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B6058-9F67-2E6E-05ED-65AC0610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5648" cy="4351338"/>
          </a:xfrm>
        </p:spPr>
        <p:txBody>
          <a:bodyPr/>
          <a:lstStyle/>
          <a:p>
            <a:r>
              <a:rPr lang="en-US" dirty="0"/>
              <a:t>The Middle East (Iran) leads in this category in value</a:t>
            </a:r>
          </a:p>
          <a:p>
            <a:r>
              <a:rPr lang="en-US" dirty="0"/>
              <a:t>Scattered results observed in Africa </a:t>
            </a:r>
          </a:p>
          <a:p>
            <a:r>
              <a:rPr lang="en-US" dirty="0"/>
              <a:t>Results are more scarce in other parts of the world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9B628-EFF5-7323-50DF-5F3AF54D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439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6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D58DF8-50C5-10F5-20F9-C5446B3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Armor as a product purchased online (SKU) in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B6058-9F67-2E6E-05ED-65AC0610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5648" cy="4351338"/>
          </a:xfrm>
        </p:spPr>
        <p:txBody>
          <a:bodyPr/>
          <a:lstStyle/>
          <a:p>
            <a:r>
              <a:rPr lang="en-US" dirty="0"/>
              <a:t>In terms of value, it has a global coverage</a:t>
            </a:r>
          </a:p>
          <a:p>
            <a:r>
              <a:rPr lang="en-US" dirty="0"/>
              <a:t>Predominantly from USA and China followed by India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F04B33-8BC1-E0FB-50B0-6AC0FA06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25625"/>
            <a:ext cx="7315200" cy="439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3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D58DF8-50C5-10F5-20F9-C5446B3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Weapons as a product purchased online (SKU) in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B6058-9F67-2E6E-05ED-65AC0610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5648" cy="4351338"/>
          </a:xfrm>
        </p:spPr>
        <p:txBody>
          <a:bodyPr/>
          <a:lstStyle/>
          <a:p>
            <a:r>
              <a:rPr lang="en-US" dirty="0"/>
              <a:t>Weapons are more profitable in Colombia</a:t>
            </a:r>
          </a:p>
          <a:p>
            <a:r>
              <a:rPr lang="en-US" dirty="0"/>
              <a:t>This is followed by Saudi Arabia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7A9851-B06F-64D0-717A-22EF5C37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25625"/>
            <a:ext cx="7315200" cy="43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2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171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Content</vt:lpstr>
      <vt:lpstr>PowerPoint Presentation</vt:lpstr>
      <vt:lpstr>Gear as a product purchased online (SKU)</vt:lpstr>
      <vt:lpstr>Weapons as a product purchased online (SKU)</vt:lpstr>
      <vt:lpstr>Gear as a product purchased online (SKU) in value</vt:lpstr>
      <vt:lpstr>Armor as a product purchased online (SKU) in value</vt:lpstr>
      <vt:lpstr>Weapons as a product purchased online (SKU) in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Jed A Tix</dc:creator>
  <cp:lastModifiedBy>Jed A Tix</cp:lastModifiedBy>
  <cp:revision>1</cp:revision>
  <dcterms:created xsi:type="dcterms:W3CDTF">2022-08-23T19:54:57Z</dcterms:created>
  <dcterms:modified xsi:type="dcterms:W3CDTF">2022-08-24T00:49:24Z</dcterms:modified>
</cp:coreProperties>
</file>